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5"/>
  </p:notesMasterIdLst>
  <p:sldIdLst>
    <p:sldId id="293" r:id="rId6"/>
    <p:sldId id="256" r:id="rId7"/>
    <p:sldId id="280" r:id="rId8"/>
    <p:sldId id="276" r:id="rId9"/>
    <p:sldId id="277" r:id="rId10"/>
    <p:sldId id="281" r:id="rId11"/>
    <p:sldId id="294" r:id="rId12"/>
    <p:sldId id="274" r:id="rId13"/>
    <p:sldId id="263" r:id="rId14"/>
    <p:sldId id="282" r:id="rId15"/>
    <p:sldId id="283" r:id="rId16"/>
    <p:sldId id="266" r:id="rId17"/>
    <p:sldId id="267" r:id="rId18"/>
    <p:sldId id="268" r:id="rId19"/>
    <p:sldId id="269" r:id="rId20"/>
    <p:sldId id="270" r:id="rId21"/>
    <p:sldId id="271" r:id="rId22"/>
    <p:sldId id="273" r:id="rId23"/>
    <p:sldId id="286" r:id="rId24"/>
    <p:sldId id="279" r:id="rId25"/>
    <p:sldId id="278" r:id="rId26"/>
    <p:sldId id="284" r:id="rId27"/>
    <p:sldId id="290" r:id="rId28"/>
    <p:sldId id="287" r:id="rId29"/>
    <p:sldId id="288" r:id="rId30"/>
    <p:sldId id="289" r:id="rId31"/>
    <p:sldId id="291" r:id="rId32"/>
    <p:sldId id="285" r:id="rId33"/>
    <p:sldId id="292"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170CA2-74E4-4653-82F6-04141EDEB4B3}" v="2" dt="2022-10-11T11:03:34.77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5000" autoAdjust="0"/>
  </p:normalViewPr>
  <p:slideViewPr>
    <p:cSldViewPr snapToGrid="0">
      <p:cViewPr varScale="1">
        <p:scale>
          <a:sx n="59" d="100"/>
          <a:sy n="59" d="100"/>
        </p:scale>
        <p:origin x="4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E3170CA2-74E4-4653-82F6-04141EDEB4B3}"/>
    <pc:docChg chg="custSel modSld">
      <pc:chgData name="Thomas Noordeloos" userId="df9f46e9-7760-4f6a-814f-9e8180d7b46a" providerId="ADAL" clId="{E3170CA2-74E4-4653-82F6-04141EDEB4B3}" dt="2022-10-11T11:03:34.761" v="39"/>
      <pc:docMkLst>
        <pc:docMk/>
      </pc:docMkLst>
      <pc:sldChg chg="modSp mod">
        <pc:chgData name="Thomas Noordeloos" userId="df9f46e9-7760-4f6a-814f-9e8180d7b46a" providerId="ADAL" clId="{E3170CA2-74E4-4653-82F6-04141EDEB4B3}" dt="2022-10-11T10:07:22.484" v="18" actId="6549"/>
        <pc:sldMkLst>
          <pc:docMk/>
          <pc:sldMk cId="320113238" sldId="256"/>
        </pc:sldMkLst>
        <pc:spChg chg="mod">
          <ac:chgData name="Thomas Noordeloos" userId="df9f46e9-7760-4f6a-814f-9e8180d7b46a" providerId="ADAL" clId="{E3170CA2-74E4-4653-82F6-04141EDEB4B3}" dt="2022-10-11T10:07:22.484" v="18" actId="6549"/>
          <ac:spMkLst>
            <pc:docMk/>
            <pc:sldMk cId="320113238" sldId="256"/>
            <ac:spMk id="3" creationId="{43B0F258-D2EC-C6F5-FE32-DD57127729F5}"/>
          </ac:spMkLst>
        </pc:spChg>
      </pc:sldChg>
      <pc:sldChg chg="addSp">
        <pc:chgData name="Thomas Noordeloos" userId="df9f46e9-7760-4f6a-814f-9e8180d7b46a" providerId="ADAL" clId="{E3170CA2-74E4-4653-82F6-04141EDEB4B3}" dt="2022-10-11T11:03:34.761" v="39"/>
        <pc:sldMkLst>
          <pc:docMk/>
          <pc:sldMk cId="2237550009" sldId="277"/>
        </pc:sldMkLst>
        <pc:inkChg chg="add">
          <ac:chgData name="Thomas Noordeloos" userId="df9f46e9-7760-4f6a-814f-9e8180d7b46a" providerId="ADAL" clId="{E3170CA2-74E4-4653-82F6-04141EDEB4B3}" dt="2022-10-11T11:03:34.761" v="39"/>
          <ac:inkMkLst>
            <pc:docMk/>
            <pc:sldMk cId="2237550009" sldId="277"/>
            <ac:inkMk id="2" creationId="{C2850F7B-63AE-62A9-20BE-0F582A8A7406}"/>
          </ac:inkMkLst>
        </pc:inkChg>
      </pc:sldChg>
      <pc:sldChg chg="modSp mod">
        <pc:chgData name="Thomas Noordeloos" userId="df9f46e9-7760-4f6a-814f-9e8180d7b46a" providerId="ADAL" clId="{E3170CA2-74E4-4653-82F6-04141EDEB4B3}" dt="2022-10-11T08:23:26.144" v="14" actId="20577"/>
        <pc:sldMkLst>
          <pc:docMk/>
          <pc:sldMk cId="3608364927" sldId="278"/>
        </pc:sldMkLst>
        <pc:graphicFrameChg chg="modGraphic">
          <ac:chgData name="Thomas Noordeloos" userId="df9f46e9-7760-4f6a-814f-9e8180d7b46a" providerId="ADAL" clId="{E3170CA2-74E4-4653-82F6-04141EDEB4B3}" dt="2022-10-11T08:23:26.144" v="14" actId="20577"/>
          <ac:graphicFrameMkLst>
            <pc:docMk/>
            <pc:sldMk cId="3608364927" sldId="278"/>
            <ac:graphicFrameMk id="4" creationId="{E8665FD5-E138-5FAA-DD4A-44EE12AB8F04}"/>
          </ac:graphicFrameMkLst>
        </pc:graphicFrameChg>
      </pc:sldChg>
      <pc:sldChg chg="modSp mod">
        <pc:chgData name="Thomas Noordeloos" userId="df9f46e9-7760-4f6a-814f-9e8180d7b46a" providerId="ADAL" clId="{E3170CA2-74E4-4653-82F6-04141EDEB4B3}" dt="2022-10-10T13:01:47.315" v="2" actId="14100"/>
        <pc:sldMkLst>
          <pc:docMk/>
          <pc:sldMk cId="3709980216" sldId="280"/>
        </pc:sldMkLst>
        <pc:picChg chg="mod">
          <ac:chgData name="Thomas Noordeloos" userId="df9f46e9-7760-4f6a-814f-9e8180d7b46a" providerId="ADAL" clId="{E3170CA2-74E4-4653-82F6-04141EDEB4B3}" dt="2022-10-10T13:01:47.315" v="2" actId="14100"/>
          <ac:picMkLst>
            <pc:docMk/>
            <pc:sldMk cId="3709980216" sldId="280"/>
            <ac:picMk id="2" creationId="{F7B4F2E0-0E44-1BD0-63D9-CAFFF192C3A9}"/>
          </ac:picMkLst>
        </pc:picChg>
      </pc:sldChg>
      <pc:sldChg chg="modSp mod">
        <pc:chgData name="Thomas Noordeloos" userId="df9f46e9-7760-4f6a-814f-9e8180d7b46a" providerId="ADAL" clId="{E3170CA2-74E4-4653-82F6-04141EDEB4B3}" dt="2022-10-10T13:03:15.362" v="4" actId="14100"/>
        <pc:sldMkLst>
          <pc:docMk/>
          <pc:sldMk cId="2373166368" sldId="281"/>
        </pc:sldMkLst>
        <pc:picChg chg="mod">
          <ac:chgData name="Thomas Noordeloos" userId="df9f46e9-7760-4f6a-814f-9e8180d7b46a" providerId="ADAL" clId="{E3170CA2-74E4-4653-82F6-04141EDEB4B3}" dt="2022-10-10T13:03:15.362" v="4" actId="14100"/>
          <ac:picMkLst>
            <pc:docMk/>
            <pc:sldMk cId="2373166368" sldId="281"/>
            <ac:picMk id="2" creationId="{7B0EAA8B-EF12-9CE1-61EA-33BEEDD394C4}"/>
          </ac:picMkLst>
        </pc:picChg>
      </pc:sldChg>
      <pc:sldChg chg="addSp delSp modSp mod setBg">
        <pc:chgData name="Thomas Noordeloos" userId="df9f46e9-7760-4f6a-814f-9e8180d7b46a" providerId="ADAL" clId="{E3170CA2-74E4-4653-82F6-04141EDEB4B3}" dt="2022-10-11T10:48:50.892" v="38"/>
        <pc:sldMkLst>
          <pc:docMk/>
          <pc:sldMk cId="1346073962" sldId="293"/>
        </pc:sldMkLst>
        <pc:spChg chg="del mod">
          <ac:chgData name="Thomas Noordeloos" userId="df9f46e9-7760-4f6a-814f-9e8180d7b46a" providerId="ADAL" clId="{E3170CA2-74E4-4653-82F6-04141EDEB4B3}" dt="2022-10-11T10:48:26.692" v="34" actId="478"/>
          <ac:spMkLst>
            <pc:docMk/>
            <pc:sldMk cId="1346073962" sldId="293"/>
            <ac:spMk id="2" creationId="{1DACEFB5-FA75-9F73-4788-CC9C9702C1E3}"/>
          </ac:spMkLst>
        </pc:spChg>
        <pc:spChg chg="del mod">
          <ac:chgData name="Thomas Noordeloos" userId="df9f46e9-7760-4f6a-814f-9e8180d7b46a" providerId="ADAL" clId="{E3170CA2-74E4-4653-82F6-04141EDEB4B3}" dt="2022-10-11T10:48:26.692" v="34" actId="478"/>
          <ac:spMkLst>
            <pc:docMk/>
            <pc:sldMk cId="1346073962" sldId="293"/>
            <ac:spMk id="3" creationId="{FEED0A09-81E2-7777-AA11-1AE38E96F772}"/>
          </ac:spMkLst>
        </pc:spChg>
        <pc:spChg chg="del">
          <ac:chgData name="Thomas Noordeloos" userId="df9f46e9-7760-4f6a-814f-9e8180d7b46a" providerId="ADAL" clId="{E3170CA2-74E4-4653-82F6-04141EDEB4B3}" dt="2022-10-11T10:48:26.692" v="34" actId="478"/>
          <ac:spMkLst>
            <pc:docMk/>
            <pc:sldMk cId="1346073962" sldId="293"/>
            <ac:spMk id="5" creationId="{9FB69A3B-6D4F-772C-0A5E-29D456080DE3}"/>
          </ac:spMkLst>
        </pc:spChg>
        <pc:spChg chg="add del mod">
          <ac:chgData name="Thomas Noordeloos" userId="df9f46e9-7760-4f6a-814f-9e8180d7b46a" providerId="ADAL" clId="{E3170CA2-74E4-4653-82F6-04141EDEB4B3}" dt="2022-10-11T10:48:30.206" v="37" actId="478"/>
          <ac:spMkLst>
            <pc:docMk/>
            <pc:sldMk cId="1346073962" sldId="293"/>
            <ac:spMk id="7" creationId="{A6E3DC42-A23B-2EE2-2377-62511C3F15E9}"/>
          </ac:spMkLst>
        </pc:spChg>
        <pc:graphicFrameChg chg="del">
          <ac:chgData name="Thomas Noordeloos" userId="df9f46e9-7760-4f6a-814f-9e8180d7b46a" providerId="ADAL" clId="{E3170CA2-74E4-4653-82F6-04141EDEB4B3}" dt="2022-10-11T10:48:26.692" v="34" actId="478"/>
          <ac:graphicFrameMkLst>
            <pc:docMk/>
            <pc:sldMk cId="1346073962" sldId="293"/>
            <ac:graphicFrameMk id="6" creationId="{37491D24-FC75-7658-35F2-DBC73A18C380}"/>
          </ac:graphicFrameMkLst>
        </pc:graphicFrameChg>
        <pc:picChg chg="add">
          <ac:chgData name="Thomas Noordeloos" userId="df9f46e9-7760-4f6a-814f-9e8180d7b46a" providerId="ADAL" clId="{E3170CA2-74E4-4653-82F6-04141EDEB4B3}" dt="2022-10-11T10:48:27.022" v="35" actId="22"/>
          <ac:picMkLst>
            <pc:docMk/>
            <pc:sldMk cId="1346073962" sldId="293"/>
            <ac:picMk id="9" creationId="{FE8D375E-AAC1-1503-1C5D-278D1D8FF122}"/>
          </ac:picMkLst>
        </pc:picChg>
      </pc:sldChg>
    </pc:docChg>
  </pc:docChgLst>
  <pc:docChgLst>
    <pc:chgData name="Pascalle Cup" userId="abbe84a0-611b-406e-b251-e8b4b71c069a" providerId="ADAL" clId="{FA0453D7-FC44-4827-B54A-D39053ECDC01}"/>
    <pc:docChg chg="undo custSel addSld delSld modSld sldOrd">
      <pc:chgData name="Pascalle Cup" userId="abbe84a0-611b-406e-b251-e8b4b71c069a" providerId="ADAL" clId="{FA0453D7-FC44-4827-B54A-D39053ECDC01}" dt="2022-09-27T09:03:15.434" v="3406" actId="1076"/>
      <pc:docMkLst>
        <pc:docMk/>
      </pc:docMkLst>
      <pc:sldChg chg="addSp modSp mod setBg setClrOvrMap modNotesTx">
        <pc:chgData name="Pascalle Cup" userId="abbe84a0-611b-406e-b251-e8b4b71c069a" providerId="ADAL" clId="{FA0453D7-FC44-4827-B54A-D39053ECDC01}" dt="2022-09-27T08:46:25.165" v="2943" actId="20577"/>
        <pc:sldMkLst>
          <pc:docMk/>
          <pc:sldMk cId="320113238" sldId="256"/>
        </pc:sldMkLst>
        <pc:spChg chg="mod">
          <ac:chgData name="Pascalle Cup" userId="abbe84a0-611b-406e-b251-e8b4b71c069a" providerId="ADAL" clId="{FA0453D7-FC44-4827-B54A-D39053ECDC01}" dt="2022-09-26T12:47:02.774" v="3" actId="26606"/>
          <ac:spMkLst>
            <pc:docMk/>
            <pc:sldMk cId="320113238" sldId="256"/>
            <ac:spMk id="2" creationId="{2617B7E5-242F-396B-C905-618C9E04D080}"/>
          </ac:spMkLst>
        </pc:spChg>
        <pc:spChg chg="mod">
          <ac:chgData name="Pascalle Cup" userId="abbe84a0-611b-406e-b251-e8b4b71c069a" providerId="ADAL" clId="{FA0453D7-FC44-4827-B54A-D39053ECDC01}" dt="2022-09-26T13:27:12.227" v="117" actId="403"/>
          <ac:spMkLst>
            <pc:docMk/>
            <pc:sldMk cId="320113238" sldId="256"/>
            <ac:spMk id="3" creationId="{43B0F258-D2EC-C6F5-FE32-DD57127729F5}"/>
          </ac:spMkLst>
        </pc:spChg>
        <pc:spChg chg="add">
          <ac:chgData name="Pascalle Cup" userId="abbe84a0-611b-406e-b251-e8b4b71c069a" providerId="ADAL" clId="{FA0453D7-FC44-4827-B54A-D39053ECDC01}" dt="2022-09-26T12:47:02.774" v="3" actId="26606"/>
          <ac:spMkLst>
            <pc:docMk/>
            <pc:sldMk cId="320113238" sldId="256"/>
            <ac:spMk id="9" creationId="{6F40FBDA-CEB1-40F0-9AB9-BD9C402D70FE}"/>
          </ac:spMkLst>
        </pc:spChg>
        <pc:spChg chg="add">
          <ac:chgData name="Pascalle Cup" userId="abbe84a0-611b-406e-b251-e8b4b71c069a" providerId="ADAL" clId="{FA0453D7-FC44-4827-B54A-D39053ECDC01}" dt="2022-09-26T12:47:02.774" v="3" actId="26606"/>
          <ac:spMkLst>
            <pc:docMk/>
            <pc:sldMk cId="320113238" sldId="256"/>
            <ac:spMk id="11" creationId="{0344D4FE-ABEF-4230-9E4E-AD5782FC78AC}"/>
          </ac:spMkLst>
        </pc:spChg>
        <pc:spChg chg="add">
          <ac:chgData name="Pascalle Cup" userId="abbe84a0-611b-406e-b251-e8b4b71c069a" providerId="ADAL" clId="{FA0453D7-FC44-4827-B54A-D39053ECDC01}" dt="2022-09-26T12:47:02.774" v="3" actId="26606"/>
          <ac:spMkLst>
            <pc:docMk/>
            <pc:sldMk cId="320113238" sldId="256"/>
            <ac:spMk id="13" creationId="{9325F979-D3F9-4926-81B7-7ACCB31A501B}"/>
          </ac:spMkLst>
        </pc:spChg>
        <pc:picChg chg="add mod ord">
          <ac:chgData name="Pascalle Cup" userId="abbe84a0-611b-406e-b251-e8b4b71c069a" providerId="ADAL" clId="{FA0453D7-FC44-4827-B54A-D39053ECDC01}" dt="2022-09-26T12:47:02.774" v="3" actId="26606"/>
          <ac:picMkLst>
            <pc:docMk/>
            <pc:sldMk cId="320113238" sldId="256"/>
            <ac:picMk id="4" creationId="{DF71C694-89D2-50F6-3072-B9709235CEE6}"/>
          </ac:picMkLst>
        </pc:picChg>
      </pc:sldChg>
      <pc:sldChg chg="modSp mod modNotesTx">
        <pc:chgData name="Pascalle Cup" userId="abbe84a0-611b-406e-b251-e8b4b71c069a" providerId="ADAL" clId="{FA0453D7-FC44-4827-B54A-D39053ECDC01}" dt="2022-09-26T20:40:37.091" v="1756" actId="6549"/>
        <pc:sldMkLst>
          <pc:docMk/>
          <pc:sldMk cId="3126543841" sldId="263"/>
        </pc:sldMkLst>
        <pc:spChg chg="mod">
          <ac:chgData name="Pascalle Cup" userId="abbe84a0-611b-406e-b251-e8b4b71c069a" providerId="ADAL" clId="{FA0453D7-FC44-4827-B54A-D39053ECDC01}" dt="2022-09-26T20:39:59.284" v="1753" actId="20577"/>
          <ac:spMkLst>
            <pc:docMk/>
            <pc:sldMk cId="3126543841" sldId="263"/>
            <ac:spMk id="2" creationId="{00000000-0000-0000-0000-000000000000}"/>
          </ac:spMkLst>
        </pc:spChg>
        <pc:picChg chg="mod">
          <ac:chgData name="Pascalle Cup" userId="abbe84a0-611b-406e-b251-e8b4b71c069a" providerId="ADAL" clId="{FA0453D7-FC44-4827-B54A-D39053ECDC01}" dt="2022-09-26T13:28:07.167" v="120" actId="1076"/>
          <ac:picMkLst>
            <pc:docMk/>
            <pc:sldMk cId="3126543841" sldId="263"/>
            <ac:picMk id="5" creationId="{00000000-0000-0000-0000-000000000000}"/>
          </ac:picMkLst>
        </pc:picChg>
      </pc:sldChg>
      <pc:sldChg chg="del">
        <pc:chgData name="Pascalle Cup" userId="abbe84a0-611b-406e-b251-e8b4b71c069a" providerId="ADAL" clId="{FA0453D7-FC44-4827-B54A-D39053ECDC01}" dt="2022-09-26T20:38:20.253" v="1722" actId="47"/>
        <pc:sldMkLst>
          <pc:docMk/>
          <pc:sldMk cId="1074739354" sldId="264"/>
        </pc:sldMkLst>
      </pc:sldChg>
      <pc:sldChg chg="addSp delSp modSp mod delAnim modAnim">
        <pc:chgData name="Pascalle Cup" userId="abbe84a0-611b-406e-b251-e8b4b71c069a" providerId="ADAL" clId="{FA0453D7-FC44-4827-B54A-D39053ECDC01}" dt="2022-09-27T08:51:29.152" v="3358" actId="14100"/>
        <pc:sldMkLst>
          <pc:docMk/>
          <pc:sldMk cId="4132386444" sldId="266"/>
        </pc:sldMkLst>
        <pc:spChg chg="add mod">
          <ac:chgData name="Pascalle Cup" userId="abbe84a0-611b-406e-b251-e8b4b71c069a" providerId="ADAL" clId="{FA0453D7-FC44-4827-B54A-D39053ECDC01}" dt="2022-09-27T08:51:29.152" v="3358" actId="14100"/>
          <ac:spMkLst>
            <pc:docMk/>
            <pc:sldMk cId="4132386444" sldId="266"/>
            <ac:spMk id="3" creationId="{47FF8EB8-B7B9-40A7-6013-A616789F4E3C}"/>
          </ac:spMkLst>
        </pc:spChg>
        <pc:picChg chg="del">
          <ac:chgData name="Pascalle Cup" userId="abbe84a0-611b-406e-b251-e8b4b71c069a" providerId="ADAL" clId="{FA0453D7-FC44-4827-B54A-D39053ECDC01}" dt="2022-09-26T13:40:50.981" v="123" actId="478"/>
          <ac:picMkLst>
            <pc:docMk/>
            <pc:sldMk cId="4132386444" sldId="266"/>
            <ac:picMk id="3" creationId="{044EFD41-90E4-460A-9E6D-3E5FE46B9C6E}"/>
          </ac:picMkLst>
        </pc:picChg>
        <pc:picChg chg="add mod">
          <ac:chgData name="Pascalle Cup" userId="abbe84a0-611b-406e-b251-e8b4b71c069a" providerId="ADAL" clId="{FA0453D7-FC44-4827-B54A-D39053ECDC01}" dt="2022-09-26T13:41:16.273" v="128" actId="1076"/>
          <ac:picMkLst>
            <pc:docMk/>
            <pc:sldMk cId="4132386444" sldId="266"/>
            <ac:picMk id="4" creationId="{BAAF8CAC-2B0E-A8A0-C6C9-BA719D89601E}"/>
          </ac:picMkLst>
        </pc:picChg>
      </pc:sldChg>
      <pc:sldChg chg="addSp delSp modSp mod">
        <pc:chgData name="Pascalle Cup" userId="abbe84a0-611b-406e-b251-e8b4b71c069a" providerId="ADAL" clId="{FA0453D7-FC44-4827-B54A-D39053ECDC01}" dt="2022-09-26T20:38:43.450" v="1723" actId="21"/>
        <pc:sldMkLst>
          <pc:docMk/>
          <pc:sldMk cId="2690421581" sldId="267"/>
        </pc:sldMkLst>
        <pc:spChg chg="add del mod">
          <ac:chgData name="Pascalle Cup" userId="abbe84a0-611b-406e-b251-e8b4b71c069a" providerId="ADAL" clId="{FA0453D7-FC44-4827-B54A-D39053ECDC01}" dt="2022-09-26T14:50:42.096" v="749"/>
          <ac:spMkLst>
            <pc:docMk/>
            <pc:sldMk cId="2690421581" sldId="267"/>
            <ac:spMk id="3" creationId="{17460E96-3302-C103-ACFF-3D6817218DFC}"/>
          </ac:spMkLst>
        </pc:spChg>
        <pc:spChg chg="add del mod">
          <ac:chgData name="Pascalle Cup" userId="abbe84a0-611b-406e-b251-e8b4b71c069a" providerId="ADAL" clId="{FA0453D7-FC44-4827-B54A-D39053ECDC01}" dt="2022-09-26T20:38:43.450" v="1723" actId="21"/>
          <ac:spMkLst>
            <pc:docMk/>
            <pc:sldMk cId="2690421581" sldId="267"/>
            <ac:spMk id="5" creationId="{0EECB2CC-D03D-0666-C55C-9B04028B7BE3}"/>
          </ac:spMkLst>
        </pc:spChg>
      </pc:sldChg>
      <pc:sldChg chg="modSp mod">
        <pc:chgData name="Pascalle Cup" userId="abbe84a0-611b-406e-b251-e8b4b71c069a" providerId="ADAL" clId="{FA0453D7-FC44-4827-B54A-D39053ECDC01}" dt="2022-09-26T14:50:56.911" v="751" actId="20577"/>
        <pc:sldMkLst>
          <pc:docMk/>
          <pc:sldMk cId="2246513418" sldId="273"/>
        </pc:sldMkLst>
        <pc:spChg chg="mod">
          <ac:chgData name="Pascalle Cup" userId="abbe84a0-611b-406e-b251-e8b4b71c069a" providerId="ADAL" clId="{FA0453D7-FC44-4827-B54A-D39053ECDC01}" dt="2022-09-26T14:50:56.911" v="751" actId="20577"/>
          <ac:spMkLst>
            <pc:docMk/>
            <pc:sldMk cId="2246513418" sldId="273"/>
            <ac:spMk id="8" creationId="{182DBCBF-C51B-425A-B014-045FCCE7A534}"/>
          </ac:spMkLst>
        </pc:spChg>
        <pc:picChg chg="mod">
          <ac:chgData name="Pascalle Cup" userId="abbe84a0-611b-406e-b251-e8b4b71c069a" providerId="ADAL" clId="{FA0453D7-FC44-4827-B54A-D39053ECDC01}" dt="2022-09-26T13:39:33.245" v="122" actId="14100"/>
          <ac:picMkLst>
            <pc:docMk/>
            <pc:sldMk cId="2246513418" sldId="273"/>
            <ac:picMk id="5" creationId="{700740C1-A9E3-48C4-A8FE-822D0681D8DC}"/>
          </ac:picMkLst>
        </pc:picChg>
      </pc:sldChg>
      <pc:sldChg chg="modSp mod modNotesTx">
        <pc:chgData name="Pascalle Cup" userId="abbe84a0-611b-406e-b251-e8b4b71c069a" providerId="ADAL" clId="{FA0453D7-FC44-4827-B54A-D39053ECDC01}" dt="2022-09-27T08:45:44.086" v="2868" actId="20577"/>
        <pc:sldMkLst>
          <pc:docMk/>
          <pc:sldMk cId="3468624419" sldId="274"/>
        </pc:sldMkLst>
        <pc:spChg chg="mod">
          <ac:chgData name="Pascalle Cup" userId="abbe84a0-611b-406e-b251-e8b4b71c069a" providerId="ADAL" clId="{FA0453D7-FC44-4827-B54A-D39053ECDC01}" dt="2022-09-26T14:51:25.568" v="799" actId="6549"/>
          <ac:spMkLst>
            <pc:docMk/>
            <pc:sldMk cId="3468624419" sldId="274"/>
            <ac:spMk id="2" creationId="{8E6C4906-A2B1-35FF-5556-9BDA33A5A827}"/>
          </ac:spMkLst>
        </pc:spChg>
        <pc:graphicFrameChg chg="mod">
          <ac:chgData name="Pascalle Cup" userId="abbe84a0-611b-406e-b251-e8b4b71c069a" providerId="ADAL" clId="{FA0453D7-FC44-4827-B54A-D39053ECDC01}" dt="2022-09-26T14:51:16.805" v="753" actId="1076"/>
          <ac:graphicFrameMkLst>
            <pc:docMk/>
            <pc:sldMk cId="3468624419" sldId="274"/>
            <ac:graphicFrameMk id="3" creationId="{08F64166-7DE6-A840-DB08-8D0A9529797A}"/>
          </ac:graphicFrameMkLst>
        </pc:graphicFrameChg>
      </pc:sldChg>
      <pc:sldChg chg="delSp del">
        <pc:chgData name="Pascalle Cup" userId="abbe84a0-611b-406e-b251-e8b4b71c069a" providerId="ADAL" clId="{FA0453D7-FC44-4827-B54A-D39053ECDC01}" dt="2022-09-26T12:47:10.838" v="5" actId="47"/>
        <pc:sldMkLst>
          <pc:docMk/>
          <pc:sldMk cId="2798689783" sldId="275"/>
        </pc:sldMkLst>
        <pc:picChg chg="del">
          <ac:chgData name="Pascalle Cup" userId="abbe84a0-611b-406e-b251-e8b4b71c069a" providerId="ADAL" clId="{FA0453D7-FC44-4827-B54A-D39053ECDC01}" dt="2022-09-26T12:46:56.041" v="1" actId="21"/>
          <ac:picMkLst>
            <pc:docMk/>
            <pc:sldMk cId="2798689783" sldId="275"/>
            <ac:picMk id="1026" creationId="{7CD8C5B8-9D91-59E6-8926-5C5A25984D44}"/>
          </ac:picMkLst>
        </pc:picChg>
      </pc:sldChg>
      <pc:sldChg chg="modSp mod modNotesTx">
        <pc:chgData name="Pascalle Cup" userId="abbe84a0-611b-406e-b251-e8b4b71c069a" providerId="ADAL" clId="{FA0453D7-FC44-4827-B54A-D39053ECDC01}" dt="2022-09-26T20:19:56.694" v="1362" actId="20577"/>
        <pc:sldMkLst>
          <pc:docMk/>
          <pc:sldMk cId="3415076513" sldId="276"/>
        </pc:sldMkLst>
        <pc:spChg chg="mod">
          <ac:chgData name="Pascalle Cup" userId="abbe84a0-611b-406e-b251-e8b4b71c069a" providerId="ADAL" clId="{FA0453D7-FC44-4827-B54A-D39053ECDC01}" dt="2022-09-26T12:47:38.133" v="8" actId="6549"/>
          <ac:spMkLst>
            <pc:docMk/>
            <pc:sldMk cId="3415076513" sldId="276"/>
            <ac:spMk id="4" creationId="{BBC98288-1674-B1C1-8E97-48E1A451CFE0}"/>
          </ac:spMkLst>
        </pc:spChg>
      </pc:sldChg>
      <pc:sldChg chg="modSp mod">
        <pc:chgData name="Pascalle Cup" userId="abbe84a0-611b-406e-b251-e8b4b71c069a" providerId="ADAL" clId="{FA0453D7-FC44-4827-B54A-D39053ECDC01}" dt="2022-09-26T12:47:46.454" v="9" actId="1076"/>
        <pc:sldMkLst>
          <pc:docMk/>
          <pc:sldMk cId="2237550009" sldId="277"/>
        </pc:sldMkLst>
        <pc:picChg chg="mod">
          <ac:chgData name="Pascalle Cup" userId="abbe84a0-611b-406e-b251-e8b4b71c069a" providerId="ADAL" clId="{FA0453D7-FC44-4827-B54A-D39053ECDC01}" dt="2022-09-26T12:47:46.454" v="9" actId="1076"/>
          <ac:picMkLst>
            <pc:docMk/>
            <pc:sldMk cId="2237550009" sldId="277"/>
            <ac:picMk id="5" creationId="{D4A74CBC-2C3A-22A1-84AA-31918E59D972}"/>
          </ac:picMkLst>
        </pc:picChg>
      </pc:sldChg>
      <pc:sldChg chg="del">
        <pc:chgData name="Pascalle Cup" userId="abbe84a0-611b-406e-b251-e8b4b71c069a" providerId="ADAL" clId="{FA0453D7-FC44-4827-B54A-D39053ECDC01}" dt="2022-09-26T12:47:10.170" v="4" actId="47"/>
        <pc:sldMkLst>
          <pc:docMk/>
          <pc:sldMk cId="1201391463" sldId="278"/>
        </pc:sldMkLst>
      </pc:sldChg>
      <pc:sldChg chg="addSp delSp modSp new mod">
        <pc:chgData name="Pascalle Cup" userId="abbe84a0-611b-406e-b251-e8b4b71c069a" providerId="ADAL" clId="{FA0453D7-FC44-4827-B54A-D39053ECDC01}" dt="2022-09-27T08:47:21.239" v="2945" actId="1076"/>
        <pc:sldMkLst>
          <pc:docMk/>
          <pc:sldMk cId="3608364927" sldId="278"/>
        </pc:sldMkLst>
        <pc:spChg chg="mod">
          <ac:chgData name="Pascalle Cup" userId="abbe84a0-611b-406e-b251-e8b4b71c069a" providerId="ADAL" clId="{FA0453D7-FC44-4827-B54A-D39053ECDC01}" dt="2022-09-26T12:57:21.638" v="95" actId="20577"/>
          <ac:spMkLst>
            <pc:docMk/>
            <pc:sldMk cId="3608364927" sldId="278"/>
            <ac:spMk id="2" creationId="{96E89A13-AD83-CA3B-DACA-E7B1EA6ACF87}"/>
          </ac:spMkLst>
        </pc:spChg>
        <pc:spChg chg="add mod">
          <ac:chgData name="Pascalle Cup" userId="abbe84a0-611b-406e-b251-e8b4b71c069a" providerId="ADAL" clId="{FA0453D7-FC44-4827-B54A-D39053ECDC01}" dt="2022-09-26T20:59:34.350" v="2635" actId="207"/>
          <ac:spMkLst>
            <pc:docMk/>
            <pc:sldMk cId="3608364927" sldId="278"/>
            <ac:spMk id="3" creationId="{F86EF9FA-9C30-7998-AEDC-2AD2FB9FA94F}"/>
          </ac:spMkLst>
        </pc:spChg>
        <pc:spChg chg="add del mod">
          <ac:chgData name="Pascalle Cup" userId="abbe84a0-611b-406e-b251-e8b4b71c069a" providerId="ADAL" clId="{FA0453D7-FC44-4827-B54A-D39053ECDC01}" dt="2022-09-26T14:53:08.287" v="955" actId="478"/>
          <ac:spMkLst>
            <pc:docMk/>
            <pc:sldMk cId="3608364927" sldId="278"/>
            <ac:spMk id="4" creationId="{1EB176DB-89EC-DAF4-2687-39BA46FFD491}"/>
          </ac:spMkLst>
        </pc:spChg>
        <pc:graphicFrameChg chg="add mod modGraphic">
          <ac:chgData name="Pascalle Cup" userId="abbe84a0-611b-406e-b251-e8b4b71c069a" providerId="ADAL" clId="{FA0453D7-FC44-4827-B54A-D39053ECDC01}" dt="2022-09-26T21:00:06.118" v="2660" actId="14734"/>
          <ac:graphicFrameMkLst>
            <pc:docMk/>
            <pc:sldMk cId="3608364927" sldId="278"/>
            <ac:graphicFrameMk id="4" creationId="{E8665FD5-E138-5FAA-DD4A-44EE12AB8F04}"/>
          </ac:graphicFrameMkLst>
        </pc:graphicFrameChg>
        <pc:picChg chg="add mod">
          <ac:chgData name="Pascalle Cup" userId="abbe84a0-611b-406e-b251-e8b4b71c069a" providerId="ADAL" clId="{FA0453D7-FC44-4827-B54A-D39053ECDC01}" dt="2022-09-27T08:47:21.239" v="2945" actId="1076"/>
          <ac:picMkLst>
            <pc:docMk/>
            <pc:sldMk cId="3608364927" sldId="278"/>
            <ac:picMk id="5" creationId="{344C7C18-6A33-D253-9A08-2A7362DFD112}"/>
          </ac:picMkLst>
        </pc:picChg>
      </pc:sldChg>
      <pc:sldChg chg="addSp delSp modSp new mod modAnim modNotesTx">
        <pc:chgData name="Pascalle Cup" userId="abbe84a0-611b-406e-b251-e8b4b71c069a" providerId="ADAL" clId="{FA0453D7-FC44-4827-B54A-D39053ECDC01}" dt="2022-09-26T20:50:19.581" v="1935" actId="20577"/>
        <pc:sldMkLst>
          <pc:docMk/>
          <pc:sldMk cId="2432905527" sldId="279"/>
        </pc:sldMkLst>
        <pc:spChg chg="mod">
          <ac:chgData name="Pascalle Cup" userId="abbe84a0-611b-406e-b251-e8b4b71c069a" providerId="ADAL" clId="{FA0453D7-FC44-4827-B54A-D39053ECDC01}" dt="2022-09-26T14:51:47.741" v="831" actId="20577"/>
          <ac:spMkLst>
            <pc:docMk/>
            <pc:sldMk cId="2432905527" sldId="279"/>
            <ac:spMk id="2" creationId="{8B9E2C82-18E8-2505-930E-7011235D5E95}"/>
          </ac:spMkLst>
        </pc:spChg>
        <pc:spChg chg="add mod">
          <ac:chgData name="Pascalle Cup" userId="abbe84a0-611b-406e-b251-e8b4b71c069a" providerId="ADAL" clId="{FA0453D7-FC44-4827-B54A-D39053ECDC01}" dt="2022-09-26T20:42:02.055" v="1785" actId="1076"/>
          <ac:spMkLst>
            <pc:docMk/>
            <pc:sldMk cId="2432905527" sldId="279"/>
            <ac:spMk id="4" creationId="{9379A804-92F4-578C-BCA4-4723E91112A9}"/>
          </ac:spMkLst>
        </pc:spChg>
        <pc:spChg chg="add mod">
          <ac:chgData name="Pascalle Cup" userId="abbe84a0-611b-406e-b251-e8b4b71c069a" providerId="ADAL" clId="{FA0453D7-FC44-4827-B54A-D39053ECDC01}" dt="2022-09-26T14:57:12.745" v="1004" actId="14100"/>
          <ac:spMkLst>
            <pc:docMk/>
            <pc:sldMk cId="2432905527" sldId="279"/>
            <ac:spMk id="6" creationId="{32B9D20F-B0C0-D66A-FA55-4A00386CB790}"/>
          </ac:spMkLst>
        </pc:spChg>
        <pc:spChg chg="add mod">
          <ac:chgData name="Pascalle Cup" userId="abbe84a0-611b-406e-b251-e8b4b71c069a" providerId="ADAL" clId="{FA0453D7-FC44-4827-B54A-D39053ECDC01}" dt="2022-09-26T20:42:13.479" v="1802" actId="14100"/>
          <ac:spMkLst>
            <pc:docMk/>
            <pc:sldMk cId="2432905527" sldId="279"/>
            <ac:spMk id="8" creationId="{344230B5-3393-33ED-8F83-341880AD0414}"/>
          </ac:spMkLst>
        </pc:spChg>
        <pc:graphicFrameChg chg="add mod modGraphic">
          <ac:chgData name="Pascalle Cup" userId="abbe84a0-611b-406e-b251-e8b4b71c069a" providerId="ADAL" clId="{FA0453D7-FC44-4827-B54A-D39053ECDC01}" dt="2022-09-26T20:50:19.581" v="1935" actId="20577"/>
          <ac:graphicFrameMkLst>
            <pc:docMk/>
            <pc:sldMk cId="2432905527" sldId="279"/>
            <ac:graphicFrameMk id="3" creationId="{5E6B8CAC-6D88-7BCC-0ACE-42A298B02FEB}"/>
          </ac:graphicFrameMkLst>
        </pc:graphicFrameChg>
        <pc:picChg chg="add mod">
          <ac:chgData name="Pascalle Cup" userId="abbe84a0-611b-406e-b251-e8b4b71c069a" providerId="ADAL" clId="{FA0453D7-FC44-4827-B54A-D39053ECDC01}" dt="2022-09-26T14:55:16.820" v="958" actId="1076"/>
          <ac:picMkLst>
            <pc:docMk/>
            <pc:sldMk cId="2432905527" sldId="279"/>
            <ac:picMk id="5" creationId="{C549987B-AC22-5C1A-F8F7-ABD42E0F87ED}"/>
          </ac:picMkLst>
        </pc:picChg>
        <pc:picChg chg="add del mod">
          <ac:chgData name="Pascalle Cup" userId="abbe84a0-611b-406e-b251-e8b4b71c069a" providerId="ADAL" clId="{FA0453D7-FC44-4827-B54A-D39053ECDC01}" dt="2022-09-26T20:41:48.506" v="1782" actId="478"/>
          <ac:picMkLst>
            <pc:docMk/>
            <pc:sldMk cId="2432905527" sldId="279"/>
            <ac:picMk id="7" creationId="{D7D7943C-EC85-9CCE-DC4B-AEB72567F8CD}"/>
          </ac:picMkLst>
        </pc:picChg>
      </pc:sldChg>
      <pc:sldChg chg="addSp modSp new mod modAnim modNotesTx">
        <pc:chgData name="Pascalle Cup" userId="abbe84a0-611b-406e-b251-e8b4b71c069a" providerId="ADAL" clId="{FA0453D7-FC44-4827-B54A-D39053ECDC01}" dt="2022-09-26T20:19:40.173" v="1286" actId="20577"/>
        <pc:sldMkLst>
          <pc:docMk/>
          <pc:sldMk cId="3709980216" sldId="280"/>
        </pc:sldMkLst>
        <pc:picChg chg="add mod">
          <ac:chgData name="Pascalle Cup" userId="abbe84a0-611b-406e-b251-e8b4b71c069a" providerId="ADAL" clId="{FA0453D7-FC44-4827-B54A-D39053ECDC01}" dt="2022-09-26T20:19:22.992" v="1220" actId="1076"/>
          <ac:picMkLst>
            <pc:docMk/>
            <pc:sldMk cId="3709980216" sldId="280"/>
            <ac:picMk id="2" creationId="{F7B4F2E0-0E44-1BD0-63D9-CAFFF192C3A9}"/>
          </ac:picMkLst>
        </pc:picChg>
      </pc:sldChg>
      <pc:sldChg chg="addSp modSp new mod modAnim modNotesTx">
        <pc:chgData name="Pascalle Cup" userId="abbe84a0-611b-406e-b251-e8b4b71c069a" providerId="ADAL" clId="{FA0453D7-FC44-4827-B54A-D39053ECDC01}" dt="2022-09-26T20:32:05.774" v="1651" actId="313"/>
        <pc:sldMkLst>
          <pc:docMk/>
          <pc:sldMk cId="2373166368" sldId="281"/>
        </pc:sldMkLst>
        <pc:picChg chg="add mod">
          <ac:chgData name="Pascalle Cup" userId="abbe84a0-611b-406e-b251-e8b4b71c069a" providerId="ADAL" clId="{FA0453D7-FC44-4827-B54A-D39053ECDC01}" dt="2022-09-26T20:30:00.480" v="1368" actId="1076"/>
          <ac:picMkLst>
            <pc:docMk/>
            <pc:sldMk cId="2373166368" sldId="281"/>
            <ac:picMk id="2" creationId="{7B0EAA8B-EF12-9CE1-61EA-33BEEDD394C4}"/>
          </ac:picMkLst>
        </pc:picChg>
      </pc:sldChg>
      <pc:sldChg chg="addSp modSp new mod">
        <pc:chgData name="Pascalle Cup" userId="abbe84a0-611b-406e-b251-e8b4b71c069a" providerId="ADAL" clId="{FA0453D7-FC44-4827-B54A-D39053ECDC01}" dt="2022-09-26T20:35:43.584" v="1708" actId="20577"/>
        <pc:sldMkLst>
          <pc:docMk/>
          <pc:sldMk cId="2090939604" sldId="282"/>
        </pc:sldMkLst>
        <pc:spChg chg="mod">
          <ac:chgData name="Pascalle Cup" userId="abbe84a0-611b-406e-b251-e8b4b71c069a" providerId="ADAL" clId="{FA0453D7-FC44-4827-B54A-D39053ECDC01}" dt="2022-09-26T20:33:47.847" v="1677" actId="20577"/>
          <ac:spMkLst>
            <pc:docMk/>
            <pc:sldMk cId="2090939604" sldId="282"/>
            <ac:spMk id="2" creationId="{4A0FED7E-4606-2973-E945-6B06C525C1B6}"/>
          </ac:spMkLst>
        </pc:spChg>
        <pc:spChg chg="add mod">
          <ac:chgData name="Pascalle Cup" userId="abbe84a0-611b-406e-b251-e8b4b71c069a" providerId="ADAL" clId="{FA0453D7-FC44-4827-B54A-D39053ECDC01}" dt="2022-09-26T20:35:43.584" v="1708" actId="20577"/>
          <ac:spMkLst>
            <pc:docMk/>
            <pc:sldMk cId="2090939604" sldId="282"/>
            <ac:spMk id="4" creationId="{0B27B89D-68FD-9559-EECE-E34F6F6F8A56}"/>
          </ac:spMkLst>
        </pc:spChg>
      </pc:sldChg>
      <pc:sldChg chg="addSp delSp modSp new mod">
        <pc:chgData name="Pascalle Cup" userId="abbe84a0-611b-406e-b251-e8b4b71c069a" providerId="ADAL" clId="{FA0453D7-FC44-4827-B54A-D39053ECDC01}" dt="2022-09-26T20:38:14.573" v="1721" actId="113"/>
        <pc:sldMkLst>
          <pc:docMk/>
          <pc:sldMk cId="672008897" sldId="283"/>
        </pc:sldMkLst>
        <pc:spChg chg="del">
          <ac:chgData name="Pascalle Cup" userId="abbe84a0-611b-406e-b251-e8b4b71c069a" providerId="ADAL" clId="{FA0453D7-FC44-4827-B54A-D39053ECDC01}" dt="2022-09-26T20:37:42.095" v="1714" actId="478"/>
          <ac:spMkLst>
            <pc:docMk/>
            <pc:sldMk cId="672008897" sldId="283"/>
            <ac:spMk id="2" creationId="{934972F4-21D8-9F28-6C95-495441AA516C}"/>
          </ac:spMkLst>
        </pc:spChg>
        <pc:spChg chg="add mod">
          <ac:chgData name="Pascalle Cup" userId="abbe84a0-611b-406e-b251-e8b4b71c069a" providerId="ADAL" clId="{FA0453D7-FC44-4827-B54A-D39053ECDC01}" dt="2022-09-26T20:38:14.573" v="1721" actId="113"/>
          <ac:spMkLst>
            <pc:docMk/>
            <pc:sldMk cId="672008897" sldId="283"/>
            <ac:spMk id="4" creationId="{9A2E67F8-8E22-E53A-549C-44733F569D08}"/>
          </ac:spMkLst>
        </pc:spChg>
        <pc:picChg chg="add mod">
          <ac:chgData name="Pascalle Cup" userId="abbe84a0-611b-406e-b251-e8b4b71c069a" providerId="ADAL" clId="{FA0453D7-FC44-4827-B54A-D39053ECDC01}" dt="2022-09-26T20:37:52.839" v="1718" actId="1076"/>
          <ac:picMkLst>
            <pc:docMk/>
            <pc:sldMk cId="672008897" sldId="283"/>
            <ac:picMk id="5" creationId="{2E3C52AD-C63F-D75B-F799-FD54F1437BF6}"/>
          </ac:picMkLst>
        </pc:picChg>
      </pc:sldChg>
      <pc:sldChg chg="addSp modSp new mod setBg">
        <pc:chgData name="Pascalle Cup" userId="abbe84a0-611b-406e-b251-e8b4b71c069a" providerId="ADAL" clId="{FA0453D7-FC44-4827-B54A-D39053ECDC01}" dt="2022-09-26T20:52:17.514" v="1974" actId="313"/>
        <pc:sldMkLst>
          <pc:docMk/>
          <pc:sldMk cId="2335415248" sldId="284"/>
        </pc:sldMkLst>
        <pc:spChg chg="mod">
          <ac:chgData name="Pascalle Cup" userId="abbe84a0-611b-406e-b251-e8b4b71c069a" providerId="ADAL" clId="{FA0453D7-FC44-4827-B54A-D39053ECDC01}" dt="2022-09-26T20:52:17.514" v="1974" actId="313"/>
          <ac:spMkLst>
            <pc:docMk/>
            <pc:sldMk cId="2335415248" sldId="284"/>
            <ac:spMk id="2" creationId="{E81CE333-CE18-FC6D-25FD-4A19FC992FA0}"/>
          </ac:spMkLst>
        </pc:spChg>
        <pc:spChg chg="add mod">
          <ac:chgData name="Pascalle Cup" userId="abbe84a0-611b-406e-b251-e8b4b71c069a" providerId="ADAL" clId="{FA0453D7-FC44-4827-B54A-D39053ECDC01}" dt="2022-09-26T20:50:06.486" v="1899" actId="5793"/>
          <ac:spMkLst>
            <pc:docMk/>
            <pc:sldMk cId="2335415248" sldId="284"/>
            <ac:spMk id="4" creationId="{C551ED28-1237-5C67-2048-BAAB1CC31912}"/>
          </ac:spMkLst>
        </pc:spChg>
        <pc:spChg chg="add">
          <ac:chgData name="Pascalle Cup" userId="abbe84a0-611b-406e-b251-e8b4b71c069a" providerId="ADAL" clId="{FA0453D7-FC44-4827-B54A-D39053ECDC01}" dt="2022-09-26T20:50:03.578" v="1898" actId="26606"/>
          <ac:spMkLst>
            <pc:docMk/>
            <pc:sldMk cId="2335415248" sldId="284"/>
            <ac:spMk id="10" creationId="{5E39A796-BE83-48B1-B33F-35C4A32AAB57}"/>
          </ac:spMkLst>
        </pc:spChg>
        <pc:spChg chg="add">
          <ac:chgData name="Pascalle Cup" userId="abbe84a0-611b-406e-b251-e8b4b71c069a" providerId="ADAL" clId="{FA0453D7-FC44-4827-B54A-D39053ECDC01}" dt="2022-09-26T20:50:03.578" v="1898" actId="26606"/>
          <ac:spMkLst>
            <pc:docMk/>
            <pc:sldMk cId="2335415248" sldId="284"/>
            <ac:spMk id="12" creationId="{72F84B47-E267-4194-8194-831DB7B5547F}"/>
          </ac:spMkLst>
        </pc:spChg>
        <pc:picChg chg="add mod">
          <ac:chgData name="Pascalle Cup" userId="abbe84a0-611b-406e-b251-e8b4b71c069a" providerId="ADAL" clId="{FA0453D7-FC44-4827-B54A-D39053ECDC01}" dt="2022-09-26T20:50:03.578" v="1898" actId="26606"/>
          <ac:picMkLst>
            <pc:docMk/>
            <pc:sldMk cId="2335415248" sldId="284"/>
            <ac:picMk id="5" creationId="{2C45E5D5-07C7-7677-9813-BFFDF8DA1034}"/>
          </ac:picMkLst>
        </pc:picChg>
      </pc:sldChg>
      <pc:sldChg chg="addSp modSp new mod setBg">
        <pc:chgData name="Pascalle Cup" userId="abbe84a0-611b-406e-b251-e8b4b71c069a" providerId="ADAL" clId="{FA0453D7-FC44-4827-B54A-D39053ECDC01}" dt="2022-09-26T21:10:43.934" v="2866" actId="1076"/>
        <pc:sldMkLst>
          <pc:docMk/>
          <pc:sldMk cId="3206145820" sldId="285"/>
        </pc:sldMkLst>
        <pc:spChg chg="add mod">
          <ac:chgData name="Pascalle Cup" userId="abbe84a0-611b-406e-b251-e8b4b71c069a" providerId="ADAL" clId="{FA0453D7-FC44-4827-B54A-D39053ECDC01}" dt="2022-09-26T21:10:43.934" v="2866" actId="1076"/>
          <ac:spMkLst>
            <pc:docMk/>
            <pc:sldMk cId="3206145820" sldId="285"/>
            <ac:spMk id="3" creationId="{60F30B53-2340-4910-A1D5-0322D77BC519}"/>
          </ac:spMkLst>
        </pc:spChg>
        <pc:spChg chg="add">
          <ac:chgData name="Pascalle Cup" userId="abbe84a0-611b-406e-b251-e8b4b71c069a" providerId="ADAL" clId="{FA0453D7-FC44-4827-B54A-D39053ECDC01}" dt="2022-09-26T20:58:41.699" v="2594" actId="26606"/>
          <ac:spMkLst>
            <pc:docMk/>
            <pc:sldMk cId="3206145820" sldId="285"/>
            <ac:spMk id="7" creationId="{01D0AF59-99C3-4251-AB9A-C966C6AD4400}"/>
          </ac:spMkLst>
        </pc:spChg>
        <pc:spChg chg="add">
          <ac:chgData name="Pascalle Cup" userId="abbe84a0-611b-406e-b251-e8b4b71c069a" providerId="ADAL" clId="{FA0453D7-FC44-4827-B54A-D39053ECDC01}" dt="2022-09-26T20:58:41.699" v="2594" actId="26606"/>
          <ac:spMkLst>
            <pc:docMk/>
            <pc:sldMk cId="3206145820" sldId="285"/>
            <ac:spMk id="9" creationId="{1855405F-37A2-4869-9154-F8BE3BECE6C3}"/>
          </ac:spMkLst>
        </pc:spChg>
        <pc:picChg chg="add mod">
          <ac:chgData name="Pascalle Cup" userId="abbe84a0-611b-406e-b251-e8b4b71c069a" providerId="ADAL" clId="{FA0453D7-FC44-4827-B54A-D39053ECDC01}" dt="2022-09-26T20:58:41.699" v="2594" actId="26606"/>
          <ac:picMkLst>
            <pc:docMk/>
            <pc:sldMk cId="3206145820" sldId="285"/>
            <ac:picMk id="2" creationId="{B543D4B9-22F9-B98A-462C-9E9CAB75D0CA}"/>
          </ac:picMkLst>
        </pc:picChg>
      </pc:sldChg>
      <pc:sldChg chg="addSp modSp new mod setBg">
        <pc:chgData name="Pascalle Cup" userId="abbe84a0-611b-406e-b251-e8b4b71c069a" providerId="ADAL" clId="{FA0453D7-FC44-4827-B54A-D39053ECDC01}" dt="2022-09-26T20:56:23.554" v="2494" actId="26606"/>
        <pc:sldMkLst>
          <pc:docMk/>
          <pc:sldMk cId="3716564890" sldId="286"/>
        </pc:sldMkLst>
        <pc:spChg chg="mod">
          <ac:chgData name="Pascalle Cup" userId="abbe84a0-611b-406e-b251-e8b4b71c069a" providerId="ADAL" clId="{FA0453D7-FC44-4827-B54A-D39053ECDC01}" dt="2022-09-26T20:56:23.554" v="2494" actId="26606"/>
          <ac:spMkLst>
            <pc:docMk/>
            <pc:sldMk cId="3716564890" sldId="286"/>
            <ac:spMk id="2" creationId="{280D1423-DD8D-A72B-2DAC-6BF1E9B7037D}"/>
          </ac:spMkLst>
        </pc:spChg>
        <pc:spChg chg="add mod">
          <ac:chgData name="Pascalle Cup" userId="abbe84a0-611b-406e-b251-e8b4b71c069a" providerId="ADAL" clId="{FA0453D7-FC44-4827-B54A-D39053ECDC01}" dt="2022-09-26T20:56:23.554" v="2494" actId="26606"/>
          <ac:spMkLst>
            <pc:docMk/>
            <pc:sldMk cId="3716564890" sldId="286"/>
            <ac:spMk id="3" creationId="{945B87FC-DDB9-D9AE-23AC-2ACFE2DECC31}"/>
          </ac:spMkLst>
        </pc:spChg>
        <pc:spChg chg="add">
          <ac:chgData name="Pascalle Cup" userId="abbe84a0-611b-406e-b251-e8b4b71c069a" providerId="ADAL" clId="{FA0453D7-FC44-4827-B54A-D39053ECDC01}" dt="2022-09-26T20:56:23.554" v="2494" actId="26606"/>
          <ac:spMkLst>
            <pc:docMk/>
            <pc:sldMk cId="3716564890" sldId="286"/>
            <ac:spMk id="9" creationId="{5E39A796-BE83-48B1-B33F-35C4A32AAB57}"/>
          </ac:spMkLst>
        </pc:spChg>
        <pc:spChg chg="add">
          <ac:chgData name="Pascalle Cup" userId="abbe84a0-611b-406e-b251-e8b4b71c069a" providerId="ADAL" clId="{FA0453D7-FC44-4827-B54A-D39053ECDC01}" dt="2022-09-26T20:56:23.554" v="2494" actId="26606"/>
          <ac:spMkLst>
            <pc:docMk/>
            <pc:sldMk cId="3716564890" sldId="286"/>
            <ac:spMk id="11" creationId="{72F84B47-E267-4194-8194-831DB7B5547F}"/>
          </ac:spMkLst>
        </pc:spChg>
        <pc:picChg chg="add mod">
          <ac:chgData name="Pascalle Cup" userId="abbe84a0-611b-406e-b251-e8b4b71c069a" providerId="ADAL" clId="{FA0453D7-FC44-4827-B54A-D39053ECDC01}" dt="2022-09-26T20:56:23.554" v="2494" actId="26606"/>
          <ac:picMkLst>
            <pc:docMk/>
            <pc:sldMk cId="3716564890" sldId="286"/>
            <ac:picMk id="4" creationId="{D8268863-943C-670B-7EF7-988B095F6CCA}"/>
          </ac:picMkLst>
        </pc:picChg>
      </pc:sldChg>
      <pc:sldChg chg="addSp modSp new mod setBg addAnim setClrOvrMap">
        <pc:chgData name="Pascalle Cup" userId="abbe84a0-611b-406e-b251-e8b4b71c069a" providerId="ADAL" clId="{FA0453D7-FC44-4827-B54A-D39053ECDC01}" dt="2022-09-26T21:02:20.832" v="2679" actId="27614"/>
        <pc:sldMkLst>
          <pc:docMk/>
          <pc:sldMk cId="3181786665" sldId="287"/>
        </pc:sldMkLst>
        <pc:spChg chg="mod ord">
          <ac:chgData name="Pascalle Cup" userId="abbe84a0-611b-406e-b251-e8b4b71c069a" providerId="ADAL" clId="{FA0453D7-FC44-4827-B54A-D39053ECDC01}" dt="2022-09-26T21:02:18.839" v="2677" actId="26606"/>
          <ac:spMkLst>
            <pc:docMk/>
            <pc:sldMk cId="3181786665" sldId="287"/>
            <ac:spMk id="2" creationId="{58990A2D-42CB-4172-3363-704E6548774E}"/>
          </ac:spMkLst>
        </pc:spChg>
        <pc:spChg chg="add">
          <ac:chgData name="Pascalle Cup" userId="abbe84a0-611b-406e-b251-e8b4b71c069a" providerId="ADAL" clId="{FA0453D7-FC44-4827-B54A-D39053ECDC01}" dt="2022-09-26T21:02:18.839" v="2677" actId="26606"/>
          <ac:spMkLst>
            <pc:docMk/>
            <pc:sldMk cId="3181786665" sldId="287"/>
            <ac:spMk id="8" creationId="{71B2258F-86CA-4D4D-8270-BC05FCDEBFB3}"/>
          </ac:spMkLst>
        </pc:spChg>
        <pc:picChg chg="add mod">
          <ac:chgData name="Pascalle Cup" userId="abbe84a0-611b-406e-b251-e8b4b71c069a" providerId="ADAL" clId="{FA0453D7-FC44-4827-B54A-D39053ECDC01}" dt="2022-09-26T21:02:20.832" v="2679" actId="27614"/>
          <ac:picMkLst>
            <pc:docMk/>
            <pc:sldMk cId="3181786665" sldId="287"/>
            <ac:picMk id="3" creationId="{C355B321-0EA5-8E33-CE9C-64058A66CEFD}"/>
          </ac:picMkLst>
        </pc:picChg>
      </pc:sldChg>
      <pc:sldChg chg="addSp delSp modSp new mod ord">
        <pc:chgData name="Pascalle Cup" userId="abbe84a0-611b-406e-b251-e8b4b71c069a" providerId="ADAL" clId="{FA0453D7-FC44-4827-B54A-D39053ECDC01}" dt="2022-09-26T21:04:43.328" v="2710" actId="403"/>
        <pc:sldMkLst>
          <pc:docMk/>
          <pc:sldMk cId="888351621" sldId="288"/>
        </pc:sldMkLst>
        <pc:spChg chg="del">
          <ac:chgData name="Pascalle Cup" userId="abbe84a0-611b-406e-b251-e8b4b71c069a" providerId="ADAL" clId="{FA0453D7-FC44-4827-B54A-D39053ECDC01}" dt="2022-09-26T21:03:41.273" v="2684" actId="478"/>
          <ac:spMkLst>
            <pc:docMk/>
            <pc:sldMk cId="888351621" sldId="288"/>
            <ac:spMk id="2" creationId="{1FF1DBC4-8132-BCD0-BE56-3895BD2BD0EE}"/>
          </ac:spMkLst>
        </pc:spChg>
        <pc:spChg chg="add del">
          <ac:chgData name="Pascalle Cup" userId="abbe84a0-611b-406e-b251-e8b4b71c069a" providerId="ADAL" clId="{FA0453D7-FC44-4827-B54A-D39053ECDC01}" dt="2022-09-26T21:03:37.705" v="2683" actId="22"/>
          <ac:spMkLst>
            <pc:docMk/>
            <pc:sldMk cId="888351621" sldId="288"/>
            <ac:spMk id="4" creationId="{14D15469-07B3-10CD-2680-F892E8DBA15A}"/>
          </ac:spMkLst>
        </pc:spChg>
        <pc:spChg chg="add mod">
          <ac:chgData name="Pascalle Cup" userId="abbe84a0-611b-406e-b251-e8b4b71c069a" providerId="ADAL" clId="{FA0453D7-FC44-4827-B54A-D39053ECDC01}" dt="2022-09-26T21:04:43.328" v="2710" actId="403"/>
          <ac:spMkLst>
            <pc:docMk/>
            <pc:sldMk cId="888351621" sldId="288"/>
            <ac:spMk id="6" creationId="{5D1719BA-8FE7-A666-2B08-21115678A240}"/>
          </ac:spMkLst>
        </pc:spChg>
      </pc:sldChg>
      <pc:sldChg chg="addSp modSp new mod setBg">
        <pc:chgData name="Pascalle Cup" userId="abbe84a0-611b-406e-b251-e8b4b71c069a" providerId="ADAL" clId="{FA0453D7-FC44-4827-B54A-D39053ECDC01}" dt="2022-09-26T21:07:01.559" v="2728" actId="27636"/>
        <pc:sldMkLst>
          <pc:docMk/>
          <pc:sldMk cId="2600783342" sldId="289"/>
        </pc:sldMkLst>
        <pc:spChg chg="mod">
          <ac:chgData name="Pascalle Cup" userId="abbe84a0-611b-406e-b251-e8b4b71c069a" providerId="ADAL" clId="{FA0453D7-FC44-4827-B54A-D39053ECDC01}" dt="2022-09-26T21:06:49.873" v="2719" actId="26606"/>
          <ac:spMkLst>
            <pc:docMk/>
            <pc:sldMk cId="2600783342" sldId="289"/>
            <ac:spMk id="2" creationId="{148F1216-65A8-DD06-9EEA-CAB131C14370}"/>
          </ac:spMkLst>
        </pc:spChg>
        <pc:spChg chg="add mod">
          <ac:chgData name="Pascalle Cup" userId="abbe84a0-611b-406e-b251-e8b4b71c069a" providerId="ADAL" clId="{FA0453D7-FC44-4827-B54A-D39053ECDC01}" dt="2022-09-26T21:07:01.559" v="2728" actId="27636"/>
          <ac:spMkLst>
            <pc:docMk/>
            <pc:sldMk cId="2600783342" sldId="289"/>
            <ac:spMk id="4" creationId="{E520AD97-AABE-1999-50D2-FA815AF8F406}"/>
          </ac:spMkLst>
        </pc:spChg>
        <pc:spChg chg="add">
          <ac:chgData name="Pascalle Cup" userId="abbe84a0-611b-406e-b251-e8b4b71c069a" providerId="ADAL" clId="{FA0453D7-FC44-4827-B54A-D39053ECDC01}" dt="2022-09-26T21:06:49.873" v="2719" actId="26606"/>
          <ac:spMkLst>
            <pc:docMk/>
            <pc:sldMk cId="2600783342" sldId="289"/>
            <ac:spMk id="10" creationId="{5E39A796-BE83-48B1-B33F-35C4A32AAB57}"/>
          </ac:spMkLst>
        </pc:spChg>
        <pc:spChg chg="add">
          <ac:chgData name="Pascalle Cup" userId="abbe84a0-611b-406e-b251-e8b4b71c069a" providerId="ADAL" clId="{FA0453D7-FC44-4827-B54A-D39053ECDC01}" dt="2022-09-26T21:06:49.873" v="2719" actId="26606"/>
          <ac:spMkLst>
            <pc:docMk/>
            <pc:sldMk cId="2600783342" sldId="289"/>
            <ac:spMk id="12" creationId="{72F84B47-E267-4194-8194-831DB7B5547F}"/>
          </ac:spMkLst>
        </pc:spChg>
        <pc:picChg chg="add mod">
          <ac:chgData name="Pascalle Cup" userId="abbe84a0-611b-406e-b251-e8b4b71c069a" providerId="ADAL" clId="{FA0453D7-FC44-4827-B54A-D39053ECDC01}" dt="2022-09-26T21:06:49.873" v="2719" actId="26606"/>
          <ac:picMkLst>
            <pc:docMk/>
            <pc:sldMk cId="2600783342" sldId="289"/>
            <ac:picMk id="5" creationId="{47FFAD85-B2A6-C275-9152-EDA4FBBB926C}"/>
          </ac:picMkLst>
        </pc:picChg>
      </pc:sldChg>
      <pc:sldChg chg="addSp modSp new mod setBg addAnim setClrOvrMap">
        <pc:chgData name="Pascalle Cup" userId="abbe84a0-611b-406e-b251-e8b4b71c069a" providerId="ADAL" clId="{FA0453D7-FC44-4827-B54A-D39053ECDC01}" dt="2022-09-26T21:08:43.935" v="2816" actId="27614"/>
        <pc:sldMkLst>
          <pc:docMk/>
          <pc:sldMk cId="3127389852" sldId="290"/>
        </pc:sldMkLst>
        <pc:spChg chg="mod ord">
          <ac:chgData name="Pascalle Cup" userId="abbe84a0-611b-406e-b251-e8b4b71c069a" providerId="ADAL" clId="{FA0453D7-FC44-4827-B54A-D39053ECDC01}" dt="2022-09-26T21:08:39.411" v="2814" actId="26606"/>
          <ac:spMkLst>
            <pc:docMk/>
            <pc:sldMk cId="3127389852" sldId="290"/>
            <ac:spMk id="2" creationId="{22F514A7-96B3-71F8-1D53-CAB9F24EDDBC}"/>
          </ac:spMkLst>
        </pc:spChg>
        <pc:spChg chg="add">
          <ac:chgData name="Pascalle Cup" userId="abbe84a0-611b-406e-b251-e8b4b71c069a" providerId="ADAL" clId="{FA0453D7-FC44-4827-B54A-D39053ECDC01}" dt="2022-09-26T21:08:39.411" v="2814" actId="26606"/>
          <ac:spMkLst>
            <pc:docMk/>
            <pc:sldMk cId="3127389852" sldId="290"/>
            <ac:spMk id="8" creationId="{71B2258F-86CA-4D4D-8270-BC05FCDEBFB3}"/>
          </ac:spMkLst>
        </pc:spChg>
        <pc:picChg chg="add mod">
          <ac:chgData name="Pascalle Cup" userId="abbe84a0-611b-406e-b251-e8b4b71c069a" providerId="ADAL" clId="{FA0453D7-FC44-4827-B54A-D39053ECDC01}" dt="2022-09-26T21:08:43.935" v="2816" actId="27614"/>
          <ac:picMkLst>
            <pc:docMk/>
            <pc:sldMk cId="3127389852" sldId="290"/>
            <ac:picMk id="3" creationId="{795DFDC8-5967-5F30-0E2A-B9C249431DA4}"/>
          </ac:picMkLst>
        </pc:picChg>
      </pc:sldChg>
      <pc:sldChg chg="addSp modSp add mod ord setBg addAnim setClrOvrMap">
        <pc:chgData name="Pascalle Cup" userId="abbe84a0-611b-406e-b251-e8b4b71c069a" providerId="ADAL" clId="{FA0453D7-FC44-4827-B54A-D39053ECDC01}" dt="2022-09-26T21:08:24.917" v="2812"/>
        <pc:sldMkLst>
          <pc:docMk/>
          <pc:sldMk cId="1940811901" sldId="291"/>
        </pc:sldMkLst>
        <pc:spChg chg="mod ord">
          <ac:chgData name="Pascalle Cup" userId="abbe84a0-611b-406e-b251-e8b4b71c069a" providerId="ADAL" clId="{FA0453D7-FC44-4827-B54A-D39053ECDC01}" dt="2022-09-26T21:08:24.916" v="2811" actId="26606"/>
          <ac:spMkLst>
            <pc:docMk/>
            <pc:sldMk cId="1940811901" sldId="291"/>
            <ac:spMk id="2" creationId="{22F514A7-96B3-71F8-1D53-CAB9F24EDDBC}"/>
          </ac:spMkLst>
        </pc:spChg>
        <pc:spChg chg="add">
          <ac:chgData name="Pascalle Cup" userId="abbe84a0-611b-406e-b251-e8b4b71c069a" providerId="ADAL" clId="{FA0453D7-FC44-4827-B54A-D39053ECDC01}" dt="2022-09-26T21:08:24.916" v="2811" actId="26606"/>
          <ac:spMkLst>
            <pc:docMk/>
            <pc:sldMk cId="1940811901" sldId="291"/>
            <ac:spMk id="8" creationId="{71B2258F-86CA-4D4D-8270-BC05FCDEBFB3}"/>
          </ac:spMkLst>
        </pc:spChg>
        <pc:picChg chg="add mod">
          <ac:chgData name="Pascalle Cup" userId="abbe84a0-611b-406e-b251-e8b4b71c069a" providerId="ADAL" clId="{FA0453D7-FC44-4827-B54A-D39053ECDC01}" dt="2022-09-26T21:08:24.916" v="2811" actId="26606"/>
          <ac:picMkLst>
            <pc:docMk/>
            <pc:sldMk cId="1940811901" sldId="291"/>
            <ac:picMk id="3" creationId="{371F74D9-3CE1-E57C-BC08-4AF9E3EF71E7}"/>
          </ac:picMkLst>
        </pc:picChg>
      </pc:sldChg>
      <pc:sldChg chg="modSp add ord">
        <pc:chgData name="Pascalle Cup" userId="abbe84a0-611b-406e-b251-e8b4b71c069a" providerId="ADAL" clId="{FA0453D7-FC44-4827-B54A-D39053ECDC01}" dt="2022-09-26T21:09:07.809" v="2842" actId="20577"/>
        <pc:sldMkLst>
          <pc:docMk/>
          <pc:sldMk cId="2419547104" sldId="292"/>
        </pc:sldMkLst>
        <pc:spChg chg="mod">
          <ac:chgData name="Pascalle Cup" userId="abbe84a0-611b-406e-b251-e8b4b71c069a" providerId="ADAL" clId="{FA0453D7-FC44-4827-B54A-D39053ECDC01}" dt="2022-09-26T21:09:07.809" v="2842" actId="20577"/>
          <ac:spMkLst>
            <pc:docMk/>
            <pc:sldMk cId="2419547104" sldId="292"/>
            <ac:spMk id="2" creationId="{22F514A7-96B3-71F8-1D53-CAB9F24EDDBC}"/>
          </ac:spMkLst>
        </pc:spChg>
      </pc:sldChg>
      <pc:sldChg chg="addSp delSp modSp new mod ord">
        <pc:chgData name="Pascalle Cup" userId="abbe84a0-611b-406e-b251-e8b4b71c069a" providerId="ADAL" clId="{FA0453D7-FC44-4827-B54A-D39053ECDC01}" dt="2022-09-27T09:03:15.434" v="3406" actId="1076"/>
        <pc:sldMkLst>
          <pc:docMk/>
          <pc:sldMk cId="1346073962" sldId="293"/>
        </pc:sldMkLst>
        <pc:spChg chg="mod">
          <ac:chgData name="Pascalle Cup" userId="abbe84a0-611b-406e-b251-e8b4b71c069a" providerId="ADAL" clId="{FA0453D7-FC44-4827-B54A-D39053ECDC01}" dt="2022-09-27T08:48:04.142" v="2963" actId="20577"/>
          <ac:spMkLst>
            <pc:docMk/>
            <pc:sldMk cId="1346073962" sldId="293"/>
            <ac:spMk id="2" creationId="{1DACEFB5-FA75-9F73-4788-CC9C9702C1E3}"/>
          </ac:spMkLst>
        </pc:spChg>
        <pc:spChg chg="add mod">
          <ac:chgData name="Pascalle Cup" userId="abbe84a0-611b-406e-b251-e8b4b71c069a" providerId="ADAL" clId="{FA0453D7-FC44-4827-B54A-D39053ECDC01}" dt="2022-09-27T08:49:38.951" v="3313" actId="1076"/>
          <ac:spMkLst>
            <pc:docMk/>
            <pc:sldMk cId="1346073962" sldId="293"/>
            <ac:spMk id="3" creationId="{FEED0A09-81E2-7777-AA11-1AE38E96F772}"/>
          </ac:spMkLst>
        </pc:spChg>
        <pc:spChg chg="add mod">
          <ac:chgData name="Pascalle Cup" userId="abbe84a0-611b-406e-b251-e8b4b71c069a" providerId="ADAL" clId="{FA0453D7-FC44-4827-B54A-D39053ECDC01}" dt="2022-09-27T08:50:56.525" v="3333" actId="20577"/>
          <ac:spMkLst>
            <pc:docMk/>
            <pc:sldMk cId="1346073962" sldId="293"/>
            <ac:spMk id="5" creationId="{9FB69A3B-6D4F-772C-0A5E-29D456080DE3}"/>
          </ac:spMkLst>
        </pc:spChg>
        <pc:graphicFrameChg chg="add del mod modGraphic">
          <ac:chgData name="Pascalle Cup" userId="abbe84a0-611b-406e-b251-e8b4b71c069a" providerId="ADAL" clId="{FA0453D7-FC44-4827-B54A-D39053ECDC01}" dt="2022-09-27T09:03:10.369" v="3404" actId="478"/>
          <ac:graphicFrameMkLst>
            <pc:docMk/>
            <pc:sldMk cId="1346073962" sldId="293"/>
            <ac:graphicFrameMk id="4" creationId="{04E89343-DB77-0A0A-9060-00F73A1D28B2}"/>
          </ac:graphicFrameMkLst>
        </pc:graphicFrameChg>
        <pc:graphicFrameChg chg="add mod">
          <ac:chgData name="Pascalle Cup" userId="abbe84a0-611b-406e-b251-e8b4b71c069a" providerId="ADAL" clId="{FA0453D7-FC44-4827-B54A-D39053ECDC01}" dt="2022-09-27T09:03:15.434" v="3406" actId="1076"/>
          <ac:graphicFrameMkLst>
            <pc:docMk/>
            <pc:sldMk cId="1346073962" sldId="293"/>
            <ac:graphicFrameMk id="6" creationId="{37491D24-FC75-7658-35F2-DBC73A18C380}"/>
          </ac:graphicFrameMkLst>
        </pc:graphicFrameChg>
      </pc:sldChg>
      <pc:sldChg chg="addSp delSp modSp new mod setBg modNotesTx">
        <pc:chgData name="Pascalle Cup" userId="abbe84a0-611b-406e-b251-e8b4b71c069a" providerId="ADAL" clId="{FA0453D7-FC44-4827-B54A-D39053ECDC01}" dt="2022-09-27T08:59:01.295" v="3403" actId="790"/>
        <pc:sldMkLst>
          <pc:docMk/>
          <pc:sldMk cId="4257698234" sldId="294"/>
        </pc:sldMkLst>
        <pc:spChg chg="mod">
          <ac:chgData name="Pascalle Cup" userId="abbe84a0-611b-406e-b251-e8b4b71c069a" providerId="ADAL" clId="{FA0453D7-FC44-4827-B54A-D39053ECDC01}" dt="2022-09-27T08:56:58.002" v="3383" actId="26606"/>
          <ac:spMkLst>
            <pc:docMk/>
            <pc:sldMk cId="4257698234" sldId="294"/>
            <ac:spMk id="2" creationId="{CC749504-9DDA-B7C8-4AB7-F0D0489D22ED}"/>
          </ac:spMkLst>
        </pc:spChg>
        <pc:spChg chg="add mod">
          <ac:chgData name="Pascalle Cup" userId="abbe84a0-611b-406e-b251-e8b4b71c069a" providerId="ADAL" clId="{FA0453D7-FC44-4827-B54A-D39053ECDC01}" dt="2022-09-27T08:59:01.295" v="3403" actId="790"/>
          <ac:spMkLst>
            <pc:docMk/>
            <pc:sldMk cId="4257698234" sldId="294"/>
            <ac:spMk id="4" creationId="{9716A989-880C-8DF8-42E6-1B3781717C7F}"/>
          </ac:spMkLst>
        </pc:spChg>
        <pc:spChg chg="add del">
          <ac:chgData name="Pascalle Cup" userId="abbe84a0-611b-406e-b251-e8b4b71c069a" providerId="ADAL" clId="{FA0453D7-FC44-4827-B54A-D39053ECDC01}" dt="2022-09-27T08:56:57.984" v="3382" actId="26606"/>
          <ac:spMkLst>
            <pc:docMk/>
            <pc:sldMk cId="4257698234" sldId="294"/>
            <ac:spMk id="10" creationId="{2B566528-1B12-4246-9431-5C2D7D081168}"/>
          </ac:spMkLst>
        </pc:spChg>
        <pc:spChg chg="add">
          <ac:chgData name="Pascalle Cup" userId="abbe84a0-611b-406e-b251-e8b4b71c069a" providerId="ADAL" clId="{FA0453D7-FC44-4827-B54A-D39053ECDC01}" dt="2022-09-27T08:56:58.002" v="3383" actId="26606"/>
          <ac:spMkLst>
            <pc:docMk/>
            <pc:sldMk cId="4257698234" sldId="294"/>
            <ac:spMk id="20" creationId="{5E39A796-BE83-48B1-B33F-35C4A32AAB57}"/>
          </ac:spMkLst>
        </pc:spChg>
        <pc:spChg chg="add">
          <ac:chgData name="Pascalle Cup" userId="abbe84a0-611b-406e-b251-e8b4b71c069a" providerId="ADAL" clId="{FA0453D7-FC44-4827-B54A-D39053ECDC01}" dt="2022-09-27T08:56:58.002" v="3383" actId="26606"/>
          <ac:spMkLst>
            <pc:docMk/>
            <pc:sldMk cId="4257698234" sldId="294"/>
            <ac:spMk id="21" creationId="{72F84B47-E267-4194-8194-831DB7B5547F}"/>
          </ac:spMkLst>
        </pc:spChg>
        <pc:grpChg chg="add del">
          <ac:chgData name="Pascalle Cup" userId="abbe84a0-611b-406e-b251-e8b4b71c069a" providerId="ADAL" clId="{FA0453D7-FC44-4827-B54A-D39053ECDC01}" dt="2022-09-27T08:56:57.984" v="3382" actId="26606"/>
          <ac:grpSpMkLst>
            <pc:docMk/>
            <pc:sldMk cId="4257698234" sldId="294"/>
            <ac:grpSpMk id="12" creationId="{828A5161-06F1-46CF-8AD7-844680A59E13}"/>
          </ac:grpSpMkLst>
        </pc:grpChg>
        <pc:grpChg chg="add del">
          <ac:chgData name="Pascalle Cup" userId="abbe84a0-611b-406e-b251-e8b4b71c069a" providerId="ADAL" clId="{FA0453D7-FC44-4827-B54A-D39053ECDC01}" dt="2022-09-27T08:56:57.984" v="3382" actId="26606"/>
          <ac:grpSpMkLst>
            <pc:docMk/>
            <pc:sldMk cId="4257698234" sldId="294"/>
            <ac:grpSpMk id="16" creationId="{5995D10D-E9C9-47DB-AE7E-801FEF38F5C9}"/>
          </ac:grpSpMkLst>
        </pc:grpChg>
        <pc:picChg chg="add mod">
          <ac:chgData name="Pascalle Cup" userId="abbe84a0-611b-406e-b251-e8b4b71c069a" providerId="ADAL" clId="{FA0453D7-FC44-4827-B54A-D39053ECDC01}" dt="2022-09-27T08:56:58.002" v="3383" actId="26606"/>
          <ac:picMkLst>
            <pc:docMk/>
            <pc:sldMk cId="4257698234" sldId="294"/>
            <ac:picMk id="5" creationId="{C4BA4527-0AE1-E80B-BA30-C36CB61A877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EDD4A-FEE0-4837-B9CE-947675E87604}" type="doc">
      <dgm:prSet loTypeId="urn:microsoft.com/office/officeart/2005/8/layout/hProcess9" loCatId="process" qsTypeId="urn:microsoft.com/office/officeart/2005/8/quickstyle/simple1" qsCatId="simple" csTypeId="urn:microsoft.com/office/officeart/2005/8/colors/accent1_2" csCatId="accent1" phldr="1"/>
      <dgm:spPr/>
    </dgm:pt>
    <dgm:pt modelId="{B9F111A8-2007-4313-9015-1DF1A1104089}">
      <dgm:prSet phldrT="[Tekst]"/>
      <dgm:spPr/>
      <dgm:t>
        <a:bodyPr/>
        <a:lstStyle/>
        <a:p>
          <a:r>
            <a:rPr lang="nl-NL" dirty="0"/>
            <a:t>Theorie </a:t>
          </a:r>
        </a:p>
      </dgm:t>
    </dgm:pt>
    <dgm:pt modelId="{ADA366F8-365F-4BCF-BA18-8245B6237CEC}" type="parTrans" cxnId="{6C834E69-2804-4D30-A5B7-C216B4C6FBAE}">
      <dgm:prSet/>
      <dgm:spPr/>
      <dgm:t>
        <a:bodyPr/>
        <a:lstStyle/>
        <a:p>
          <a:endParaRPr lang="nl-NL"/>
        </a:p>
      </dgm:t>
    </dgm:pt>
    <dgm:pt modelId="{05C2022A-1A2D-4C45-9668-482C3BCF7116}" type="sibTrans" cxnId="{6C834E69-2804-4D30-A5B7-C216B4C6FBAE}">
      <dgm:prSet/>
      <dgm:spPr/>
      <dgm:t>
        <a:bodyPr/>
        <a:lstStyle/>
        <a:p>
          <a:endParaRPr lang="nl-NL"/>
        </a:p>
      </dgm:t>
    </dgm:pt>
    <dgm:pt modelId="{812D49A5-C2C0-4D8A-BF60-46E8D07EB40E}">
      <dgm:prSet phldrT="[Tekst]"/>
      <dgm:spPr/>
      <dgm:t>
        <a:bodyPr/>
        <a:lstStyle/>
        <a:p>
          <a:r>
            <a:rPr lang="nl-NL" dirty="0"/>
            <a:t>Wat past bij jullie opdracht? 	</a:t>
          </a:r>
        </a:p>
      </dgm:t>
    </dgm:pt>
    <dgm:pt modelId="{EAB62CCE-499A-48D5-B605-C6D323EE7A62}" type="parTrans" cxnId="{605A1A12-253F-4766-90A8-53A801A1DE54}">
      <dgm:prSet/>
      <dgm:spPr/>
      <dgm:t>
        <a:bodyPr/>
        <a:lstStyle/>
        <a:p>
          <a:endParaRPr lang="nl-NL"/>
        </a:p>
      </dgm:t>
    </dgm:pt>
    <dgm:pt modelId="{A37276E2-939E-41DA-9F66-36154D9F9A2E}" type="sibTrans" cxnId="{605A1A12-253F-4766-90A8-53A801A1DE54}">
      <dgm:prSet/>
      <dgm:spPr/>
      <dgm:t>
        <a:bodyPr/>
        <a:lstStyle/>
        <a:p>
          <a:endParaRPr lang="nl-NL"/>
        </a:p>
      </dgm:t>
    </dgm:pt>
    <dgm:pt modelId="{CC0A6E1D-46C8-44D7-BA4C-914257F53109}">
      <dgm:prSet phldrT="[Tekst]"/>
      <dgm:spPr/>
      <dgm:t>
        <a:bodyPr/>
        <a:lstStyle/>
        <a:p>
          <a:r>
            <a:rPr lang="nl-NL" dirty="0"/>
            <a:t>Hoe is de theorie toepasbaar? </a:t>
          </a:r>
        </a:p>
      </dgm:t>
    </dgm:pt>
    <dgm:pt modelId="{C0BED2F5-4D49-4868-AE07-11825C0C9ADE}" type="parTrans" cxnId="{0571E2AD-042E-48D9-B0D5-BDFAECAC99DC}">
      <dgm:prSet/>
      <dgm:spPr/>
      <dgm:t>
        <a:bodyPr/>
        <a:lstStyle/>
        <a:p>
          <a:endParaRPr lang="nl-NL"/>
        </a:p>
      </dgm:t>
    </dgm:pt>
    <dgm:pt modelId="{EA9A5F7C-5C23-43FE-9194-541A353420A7}" type="sibTrans" cxnId="{0571E2AD-042E-48D9-B0D5-BDFAECAC99DC}">
      <dgm:prSet/>
      <dgm:spPr/>
      <dgm:t>
        <a:bodyPr/>
        <a:lstStyle/>
        <a:p>
          <a:endParaRPr lang="nl-NL"/>
        </a:p>
      </dgm:t>
    </dgm:pt>
    <dgm:pt modelId="{7BCE6F6A-5DCA-465A-8471-3EE94C63E77A}">
      <dgm:prSet phldrT="[Tekst]"/>
      <dgm:spPr/>
      <dgm:t>
        <a:bodyPr/>
        <a:lstStyle/>
        <a:p>
          <a:r>
            <a:rPr lang="nl-NL" dirty="0"/>
            <a:t>En hoe neem je dit mee het advies! </a:t>
          </a:r>
        </a:p>
      </dgm:t>
    </dgm:pt>
    <dgm:pt modelId="{23EA58F0-D46A-44F5-89A9-7B0A66E31B36}" type="parTrans" cxnId="{6DB86183-BA45-46A5-B8DD-7F5DA369B573}">
      <dgm:prSet/>
      <dgm:spPr/>
      <dgm:t>
        <a:bodyPr/>
        <a:lstStyle/>
        <a:p>
          <a:endParaRPr lang="nl-NL"/>
        </a:p>
      </dgm:t>
    </dgm:pt>
    <dgm:pt modelId="{9C502D4C-C9CD-496D-8910-89E7E89869AA}" type="sibTrans" cxnId="{6DB86183-BA45-46A5-B8DD-7F5DA369B573}">
      <dgm:prSet/>
      <dgm:spPr/>
      <dgm:t>
        <a:bodyPr/>
        <a:lstStyle/>
        <a:p>
          <a:endParaRPr lang="nl-NL"/>
        </a:p>
      </dgm:t>
    </dgm:pt>
    <dgm:pt modelId="{A9C3F3C1-A882-4E53-8E7E-F54C1ACA0C9A}">
      <dgm:prSet phldrT="[Tekst]"/>
      <dgm:spPr/>
      <dgm:t>
        <a:bodyPr/>
        <a:lstStyle/>
        <a:p>
          <a:r>
            <a:rPr lang="nl-NL" dirty="0"/>
            <a:t>Hoe doe je dat dan?</a:t>
          </a:r>
        </a:p>
      </dgm:t>
    </dgm:pt>
    <dgm:pt modelId="{A2BBE56B-6790-42BC-A898-1443C821F77F}" type="parTrans" cxnId="{19337ED1-8F10-4D66-9A3D-2E6F2A026DB1}">
      <dgm:prSet/>
      <dgm:spPr/>
      <dgm:t>
        <a:bodyPr/>
        <a:lstStyle/>
        <a:p>
          <a:endParaRPr lang="nl-NL"/>
        </a:p>
      </dgm:t>
    </dgm:pt>
    <dgm:pt modelId="{83C65A9D-E4D2-4381-914F-F7985405D074}" type="sibTrans" cxnId="{19337ED1-8F10-4D66-9A3D-2E6F2A026DB1}">
      <dgm:prSet/>
      <dgm:spPr/>
      <dgm:t>
        <a:bodyPr/>
        <a:lstStyle/>
        <a:p>
          <a:endParaRPr lang="nl-NL"/>
        </a:p>
      </dgm:t>
    </dgm:pt>
    <dgm:pt modelId="{E2B33D6A-920D-4BB5-BF8F-89E38E202BD9}" type="pres">
      <dgm:prSet presAssocID="{0EDEDD4A-FEE0-4837-B9CE-947675E87604}" presName="CompostProcess" presStyleCnt="0">
        <dgm:presLayoutVars>
          <dgm:dir/>
          <dgm:resizeHandles val="exact"/>
        </dgm:presLayoutVars>
      </dgm:prSet>
      <dgm:spPr/>
    </dgm:pt>
    <dgm:pt modelId="{45E89F21-5BA1-49C1-8A58-BD28DAAD005B}" type="pres">
      <dgm:prSet presAssocID="{0EDEDD4A-FEE0-4837-B9CE-947675E87604}" presName="arrow" presStyleLbl="bgShp" presStyleIdx="0" presStyleCnt="1" custLinFactNeighborX="0" custLinFactNeighborY="10671"/>
      <dgm:spPr/>
    </dgm:pt>
    <dgm:pt modelId="{7D9A4BF2-A12B-4651-B1B8-31A8E2C21814}" type="pres">
      <dgm:prSet presAssocID="{0EDEDD4A-FEE0-4837-B9CE-947675E87604}" presName="linearProcess" presStyleCnt="0"/>
      <dgm:spPr/>
    </dgm:pt>
    <dgm:pt modelId="{901611CE-2667-4A44-9D7A-265A45EAAFEE}" type="pres">
      <dgm:prSet presAssocID="{B9F111A8-2007-4313-9015-1DF1A1104089}" presName="textNode" presStyleLbl="node1" presStyleIdx="0" presStyleCnt="5">
        <dgm:presLayoutVars>
          <dgm:bulletEnabled val="1"/>
        </dgm:presLayoutVars>
      </dgm:prSet>
      <dgm:spPr/>
    </dgm:pt>
    <dgm:pt modelId="{F1D3DBDD-B75A-45E1-B87F-171CEF0356E0}" type="pres">
      <dgm:prSet presAssocID="{05C2022A-1A2D-4C45-9668-482C3BCF7116}" presName="sibTrans" presStyleCnt="0"/>
      <dgm:spPr/>
    </dgm:pt>
    <dgm:pt modelId="{C46D90A2-BCB4-4E60-815E-8F08076CB2DE}" type="pres">
      <dgm:prSet presAssocID="{812D49A5-C2C0-4D8A-BF60-46E8D07EB40E}" presName="textNode" presStyleLbl="node1" presStyleIdx="1" presStyleCnt="5">
        <dgm:presLayoutVars>
          <dgm:bulletEnabled val="1"/>
        </dgm:presLayoutVars>
      </dgm:prSet>
      <dgm:spPr/>
    </dgm:pt>
    <dgm:pt modelId="{4CB7FE37-472D-44A4-B98A-36C4160F92B4}" type="pres">
      <dgm:prSet presAssocID="{A37276E2-939E-41DA-9F66-36154D9F9A2E}" presName="sibTrans" presStyleCnt="0"/>
      <dgm:spPr/>
    </dgm:pt>
    <dgm:pt modelId="{55329B0B-7586-42FF-9B6D-48D7180375CE}" type="pres">
      <dgm:prSet presAssocID="{CC0A6E1D-46C8-44D7-BA4C-914257F53109}" presName="textNode" presStyleLbl="node1" presStyleIdx="2" presStyleCnt="5">
        <dgm:presLayoutVars>
          <dgm:bulletEnabled val="1"/>
        </dgm:presLayoutVars>
      </dgm:prSet>
      <dgm:spPr/>
    </dgm:pt>
    <dgm:pt modelId="{5CA003B2-A341-47EE-8058-70FB4FDDEFEE}" type="pres">
      <dgm:prSet presAssocID="{EA9A5F7C-5C23-43FE-9194-541A353420A7}" presName="sibTrans" presStyleCnt="0"/>
      <dgm:spPr/>
    </dgm:pt>
    <dgm:pt modelId="{7E03E7A4-9C5D-40DE-B185-29E33FCC0ADE}" type="pres">
      <dgm:prSet presAssocID="{A9C3F3C1-A882-4E53-8E7E-F54C1ACA0C9A}" presName="textNode" presStyleLbl="node1" presStyleIdx="3" presStyleCnt="5">
        <dgm:presLayoutVars>
          <dgm:bulletEnabled val="1"/>
        </dgm:presLayoutVars>
      </dgm:prSet>
      <dgm:spPr/>
    </dgm:pt>
    <dgm:pt modelId="{486EFB9F-D736-488C-851D-D3C424A8896F}" type="pres">
      <dgm:prSet presAssocID="{83C65A9D-E4D2-4381-914F-F7985405D074}" presName="sibTrans" presStyleCnt="0"/>
      <dgm:spPr/>
    </dgm:pt>
    <dgm:pt modelId="{1E11D34F-665C-4471-82C9-5EC5C0CCE1F4}" type="pres">
      <dgm:prSet presAssocID="{7BCE6F6A-5DCA-465A-8471-3EE94C63E77A}" presName="textNode" presStyleLbl="node1" presStyleIdx="4" presStyleCnt="5" custLinFactX="34608" custLinFactNeighborX="100000" custLinFactNeighborY="0">
        <dgm:presLayoutVars>
          <dgm:bulletEnabled val="1"/>
        </dgm:presLayoutVars>
      </dgm:prSet>
      <dgm:spPr/>
    </dgm:pt>
  </dgm:ptLst>
  <dgm:cxnLst>
    <dgm:cxn modelId="{F40C7F0A-4BC2-46F4-8C0E-EE321711CDE6}" type="presOf" srcId="{CC0A6E1D-46C8-44D7-BA4C-914257F53109}" destId="{55329B0B-7586-42FF-9B6D-48D7180375CE}" srcOrd="0" destOrd="0" presId="urn:microsoft.com/office/officeart/2005/8/layout/hProcess9"/>
    <dgm:cxn modelId="{605A1A12-253F-4766-90A8-53A801A1DE54}" srcId="{0EDEDD4A-FEE0-4837-B9CE-947675E87604}" destId="{812D49A5-C2C0-4D8A-BF60-46E8D07EB40E}" srcOrd="1" destOrd="0" parTransId="{EAB62CCE-499A-48D5-B605-C6D323EE7A62}" sibTransId="{A37276E2-939E-41DA-9F66-36154D9F9A2E}"/>
    <dgm:cxn modelId="{45BA2D1E-A297-4D40-9F9B-2CFD9332964D}" type="presOf" srcId="{812D49A5-C2C0-4D8A-BF60-46E8D07EB40E}" destId="{C46D90A2-BCB4-4E60-815E-8F08076CB2DE}" srcOrd="0" destOrd="0" presId="urn:microsoft.com/office/officeart/2005/8/layout/hProcess9"/>
    <dgm:cxn modelId="{E0D36D1F-2C58-46D1-8715-0B4BA055BD8D}" type="presOf" srcId="{A9C3F3C1-A882-4E53-8E7E-F54C1ACA0C9A}" destId="{7E03E7A4-9C5D-40DE-B185-29E33FCC0ADE}" srcOrd="0" destOrd="0" presId="urn:microsoft.com/office/officeart/2005/8/layout/hProcess9"/>
    <dgm:cxn modelId="{3144CB27-EBCE-44B5-887B-5EFDF543FD94}" type="presOf" srcId="{0EDEDD4A-FEE0-4837-B9CE-947675E87604}" destId="{E2B33D6A-920D-4BB5-BF8F-89E38E202BD9}" srcOrd="0" destOrd="0" presId="urn:microsoft.com/office/officeart/2005/8/layout/hProcess9"/>
    <dgm:cxn modelId="{6C834E69-2804-4D30-A5B7-C216B4C6FBAE}" srcId="{0EDEDD4A-FEE0-4837-B9CE-947675E87604}" destId="{B9F111A8-2007-4313-9015-1DF1A1104089}" srcOrd="0" destOrd="0" parTransId="{ADA366F8-365F-4BCF-BA18-8245B6237CEC}" sibTransId="{05C2022A-1A2D-4C45-9668-482C3BCF7116}"/>
    <dgm:cxn modelId="{8D2AA172-F7A7-4445-BFEC-70338324A799}" type="presOf" srcId="{B9F111A8-2007-4313-9015-1DF1A1104089}" destId="{901611CE-2667-4A44-9D7A-265A45EAAFEE}" srcOrd="0" destOrd="0" presId="urn:microsoft.com/office/officeart/2005/8/layout/hProcess9"/>
    <dgm:cxn modelId="{F027D35A-8EFF-4046-B80B-43852FB1CE2D}" type="presOf" srcId="{7BCE6F6A-5DCA-465A-8471-3EE94C63E77A}" destId="{1E11D34F-665C-4471-82C9-5EC5C0CCE1F4}" srcOrd="0" destOrd="0" presId="urn:microsoft.com/office/officeart/2005/8/layout/hProcess9"/>
    <dgm:cxn modelId="{6DB86183-BA45-46A5-B8DD-7F5DA369B573}" srcId="{0EDEDD4A-FEE0-4837-B9CE-947675E87604}" destId="{7BCE6F6A-5DCA-465A-8471-3EE94C63E77A}" srcOrd="4" destOrd="0" parTransId="{23EA58F0-D46A-44F5-89A9-7B0A66E31B36}" sibTransId="{9C502D4C-C9CD-496D-8910-89E7E89869AA}"/>
    <dgm:cxn modelId="{0571E2AD-042E-48D9-B0D5-BDFAECAC99DC}" srcId="{0EDEDD4A-FEE0-4837-B9CE-947675E87604}" destId="{CC0A6E1D-46C8-44D7-BA4C-914257F53109}" srcOrd="2" destOrd="0" parTransId="{C0BED2F5-4D49-4868-AE07-11825C0C9ADE}" sibTransId="{EA9A5F7C-5C23-43FE-9194-541A353420A7}"/>
    <dgm:cxn modelId="{19337ED1-8F10-4D66-9A3D-2E6F2A026DB1}" srcId="{0EDEDD4A-FEE0-4837-B9CE-947675E87604}" destId="{A9C3F3C1-A882-4E53-8E7E-F54C1ACA0C9A}" srcOrd="3" destOrd="0" parTransId="{A2BBE56B-6790-42BC-A898-1443C821F77F}" sibTransId="{83C65A9D-E4D2-4381-914F-F7985405D074}"/>
    <dgm:cxn modelId="{F2030094-D40A-4961-91C9-1BB254F19E5F}" type="presParOf" srcId="{E2B33D6A-920D-4BB5-BF8F-89E38E202BD9}" destId="{45E89F21-5BA1-49C1-8A58-BD28DAAD005B}" srcOrd="0" destOrd="0" presId="urn:microsoft.com/office/officeart/2005/8/layout/hProcess9"/>
    <dgm:cxn modelId="{4A509354-BA22-40EE-B13C-0E7E229DB2A8}" type="presParOf" srcId="{E2B33D6A-920D-4BB5-BF8F-89E38E202BD9}" destId="{7D9A4BF2-A12B-4651-B1B8-31A8E2C21814}" srcOrd="1" destOrd="0" presId="urn:microsoft.com/office/officeart/2005/8/layout/hProcess9"/>
    <dgm:cxn modelId="{24E7C14F-2A4D-4E42-9A55-938EECE2050B}" type="presParOf" srcId="{7D9A4BF2-A12B-4651-B1B8-31A8E2C21814}" destId="{901611CE-2667-4A44-9D7A-265A45EAAFEE}" srcOrd="0" destOrd="0" presId="urn:microsoft.com/office/officeart/2005/8/layout/hProcess9"/>
    <dgm:cxn modelId="{E33A4F16-E741-42E9-B8A8-F16B32395E2E}" type="presParOf" srcId="{7D9A4BF2-A12B-4651-B1B8-31A8E2C21814}" destId="{F1D3DBDD-B75A-45E1-B87F-171CEF0356E0}" srcOrd="1" destOrd="0" presId="urn:microsoft.com/office/officeart/2005/8/layout/hProcess9"/>
    <dgm:cxn modelId="{D1EDF66F-612D-4E81-A55F-F09FC5BC47EF}" type="presParOf" srcId="{7D9A4BF2-A12B-4651-B1B8-31A8E2C21814}" destId="{C46D90A2-BCB4-4E60-815E-8F08076CB2DE}" srcOrd="2" destOrd="0" presId="urn:microsoft.com/office/officeart/2005/8/layout/hProcess9"/>
    <dgm:cxn modelId="{3668B737-9211-479A-A1E5-C53138F8ABBE}" type="presParOf" srcId="{7D9A4BF2-A12B-4651-B1B8-31A8E2C21814}" destId="{4CB7FE37-472D-44A4-B98A-36C4160F92B4}" srcOrd="3" destOrd="0" presId="urn:microsoft.com/office/officeart/2005/8/layout/hProcess9"/>
    <dgm:cxn modelId="{52267819-6179-4AA7-B561-163EA8F1372C}" type="presParOf" srcId="{7D9A4BF2-A12B-4651-B1B8-31A8E2C21814}" destId="{55329B0B-7586-42FF-9B6D-48D7180375CE}" srcOrd="4" destOrd="0" presId="urn:microsoft.com/office/officeart/2005/8/layout/hProcess9"/>
    <dgm:cxn modelId="{C15DDDC7-2E65-4628-9C23-5A357804A49E}" type="presParOf" srcId="{7D9A4BF2-A12B-4651-B1B8-31A8E2C21814}" destId="{5CA003B2-A341-47EE-8058-70FB4FDDEFEE}" srcOrd="5" destOrd="0" presId="urn:microsoft.com/office/officeart/2005/8/layout/hProcess9"/>
    <dgm:cxn modelId="{8369EE06-DD45-43EC-AEA3-E668E682709F}" type="presParOf" srcId="{7D9A4BF2-A12B-4651-B1B8-31A8E2C21814}" destId="{7E03E7A4-9C5D-40DE-B185-29E33FCC0ADE}" srcOrd="6" destOrd="0" presId="urn:microsoft.com/office/officeart/2005/8/layout/hProcess9"/>
    <dgm:cxn modelId="{ACE36D54-98A5-4DD1-8142-E84528BC3D1F}" type="presParOf" srcId="{7D9A4BF2-A12B-4651-B1B8-31A8E2C21814}" destId="{486EFB9F-D736-488C-851D-D3C424A8896F}" srcOrd="7" destOrd="0" presId="urn:microsoft.com/office/officeart/2005/8/layout/hProcess9"/>
    <dgm:cxn modelId="{60FE0693-A345-4184-8EBD-FC1589A5EBE9}" type="presParOf" srcId="{7D9A4BF2-A12B-4651-B1B8-31A8E2C21814}" destId="{1E11D34F-665C-4471-82C9-5EC5C0CCE1F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F02309-87A6-4CE6-A9A8-4295837E9B76}"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nl-NL"/>
        </a:p>
      </dgm:t>
    </dgm:pt>
    <dgm:pt modelId="{1BCC193C-8F0E-4F1C-9D2D-DFA02A4CC908}">
      <dgm:prSet phldrT="[Tekst]"/>
      <dgm:spPr/>
      <dgm:t>
        <a:bodyPr/>
        <a:lstStyle/>
        <a:p>
          <a:r>
            <a:rPr lang="nl-NL" dirty="0"/>
            <a:t>Gedragsbeïnvloeding op praktisch niveau: </a:t>
          </a:r>
        </a:p>
      </dgm:t>
    </dgm:pt>
    <dgm:pt modelId="{3B918DE0-3BAC-48B3-AE69-7A02C3A653C5}" type="parTrans" cxnId="{2F7F5E66-CF0D-43BC-A670-003EEBD1BAE4}">
      <dgm:prSet/>
      <dgm:spPr/>
      <dgm:t>
        <a:bodyPr/>
        <a:lstStyle/>
        <a:p>
          <a:endParaRPr lang="nl-NL"/>
        </a:p>
      </dgm:t>
    </dgm:pt>
    <dgm:pt modelId="{95517378-59FB-4A13-B6CD-651AE81762A4}" type="sibTrans" cxnId="{2F7F5E66-CF0D-43BC-A670-003EEBD1BAE4}">
      <dgm:prSet/>
      <dgm:spPr/>
      <dgm:t>
        <a:bodyPr/>
        <a:lstStyle/>
        <a:p>
          <a:endParaRPr lang="nl-NL"/>
        </a:p>
      </dgm:t>
    </dgm:pt>
    <dgm:pt modelId="{8406DB03-FEEB-4DB0-95D8-6A011CCA52B7}" type="asst">
      <dgm:prSet phldrT="[Tekst]"/>
      <dgm:spPr/>
      <dgm:t>
        <a:bodyPr/>
        <a:lstStyle/>
        <a:p>
          <a:r>
            <a:rPr lang="nl-NL" dirty="0"/>
            <a:t>Gespreksvoering </a:t>
          </a:r>
        </a:p>
      </dgm:t>
    </dgm:pt>
    <dgm:pt modelId="{C5FE110F-3F80-4A75-BE20-79BAF40C8D89}" type="parTrans" cxnId="{EB81B1C8-F2A9-4E79-A205-4EBEC50536A5}">
      <dgm:prSet/>
      <dgm:spPr/>
      <dgm:t>
        <a:bodyPr/>
        <a:lstStyle/>
        <a:p>
          <a:endParaRPr lang="nl-NL"/>
        </a:p>
      </dgm:t>
    </dgm:pt>
    <dgm:pt modelId="{0253B46C-D04C-4F78-88BA-16F873C55AB3}" type="sibTrans" cxnId="{EB81B1C8-F2A9-4E79-A205-4EBEC50536A5}">
      <dgm:prSet/>
      <dgm:spPr/>
      <dgm:t>
        <a:bodyPr/>
        <a:lstStyle/>
        <a:p>
          <a:endParaRPr lang="nl-NL"/>
        </a:p>
      </dgm:t>
    </dgm:pt>
    <dgm:pt modelId="{45D343C4-CA17-4E5E-9E02-5AA1EC1CBFD6}">
      <dgm:prSet phldrT="[Tekst]"/>
      <dgm:spPr/>
      <dgm:t>
        <a:bodyPr/>
        <a:lstStyle/>
        <a:p>
          <a:r>
            <a:rPr lang="nl-NL" dirty="0"/>
            <a:t>Motiverende gespreksvoering </a:t>
          </a:r>
        </a:p>
      </dgm:t>
    </dgm:pt>
    <dgm:pt modelId="{E67D489D-2814-46D2-814F-F6981ED6AF51}" type="parTrans" cxnId="{3DFDDC16-CF81-491D-B21E-59279C423773}">
      <dgm:prSet/>
      <dgm:spPr/>
      <dgm:t>
        <a:bodyPr/>
        <a:lstStyle/>
        <a:p>
          <a:endParaRPr lang="nl-NL"/>
        </a:p>
      </dgm:t>
    </dgm:pt>
    <dgm:pt modelId="{939D220B-C9AB-4C49-A48C-94EB7F37722F}" type="sibTrans" cxnId="{3DFDDC16-CF81-491D-B21E-59279C423773}">
      <dgm:prSet/>
      <dgm:spPr/>
      <dgm:t>
        <a:bodyPr/>
        <a:lstStyle/>
        <a:p>
          <a:endParaRPr lang="nl-NL"/>
        </a:p>
      </dgm:t>
    </dgm:pt>
    <dgm:pt modelId="{E6F45A0D-B95B-46C3-99C7-6DCF7F145A46}">
      <dgm:prSet phldrT="[Tekst]"/>
      <dgm:spPr/>
      <dgm:t>
        <a:bodyPr/>
        <a:lstStyle/>
        <a:p>
          <a:r>
            <a:rPr lang="nl-NL" dirty="0"/>
            <a:t>LSD </a:t>
          </a:r>
        </a:p>
      </dgm:t>
    </dgm:pt>
    <dgm:pt modelId="{A080F2C6-6935-4BF9-8F22-CFD2B3CF4040}" type="parTrans" cxnId="{08EC82C0-D00F-48E2-BEF7-622DD6FD3D1C}">
      <dgm:prSet/>
      <dgm:spPr/>
      <dgm:t>
        <a:bodyPr/>
        <a:lstStyle/>
        <a:p>
          <a:endParaRPr lang="nl-NL"/>
        </a:p>
      </dgm:t>
    </dgm:pt>
    <dgm:pt modelId="{5AEFCCF5-DE87-4093-9C40-E37DF2A70ECF}" type="sibTrans" cxnId="{08EC82C0-D00F-48E2-BEF7-622DD6FD3D1C}">
      <dgm:prSet/>
      <dgm:spPr/>
      <dgm:t>
        <a:bodyPr/>
        <a:lstStyle/>
        <a:p>
          <a:endParaRPr lang="nl-NL"/>
        </a:p>
      </dgm:t>
    </dgm:pt>
    <dgm:pt modelId="{FB093098-71E1-482B-8484-F3969ECE827E}">
      <dgm:prSet phldrT="[Tekst]"/>
      <dgm:spPr/>
      <dgm:t>
        <a:bodyPr/>
        <a:lstStyle/>
        <a:p>
          <a:endParaRPr lang="nl-NL" dirty="0"/>
        </a:p>
      </dgm:t>
    </dgm:pt>
    <dgm:pt modelId="{FD9E317E-0806-41B3-9322-9970D1E99DF9}" type="sibTrans" cxnId="{C6A158A8-69AB-4B43-8607-FBC45B0E8EFD}">
      <dgm:prSet/>
      <dgm:spPr/>
      <dgm:t>
        <a:bodyPr/>
        <a:lstStyle/>
        <a:p>
          <a:endParaRPr lang="nl-NL"/>
        </a:p>
      </dgm:t>
    </dgm:pt>
    <dgm:pt modelId="{F3AF2FAE-F744-41B1-AEF5-DF9F4EEA60CF}" type="parTrans" cxnId="{C6A158A8-69AB-4B43-8607-FBC45B0E8EFD}">
      <dgm:prSet/>
      <dgm:spPr/>
      <dgm:t>
        <a:bodyPr/>
        <a:lstStyle/>
        <a:p>
          <a:endParaRPr lang="nl-NL"/>
        </a:p>
      </dgm:t>
    </dgm:pt>
    <dgm:pt modelId="{C673F22A-B577-4FAE-8C58-90325D3CF027}" type="pres">
      <dgm:prSet presAssocID="{BAF02309-87A6-4CE6-A9A8-4295837E9B76}" presName="Name0" presStyleCnt="0">
        <dgm:presLayoutVars>
          <dgm:orgChart val="1"/>
          <dgm:chPref val="1"/>
          <dgm:dir/>
          <dgm:animOne val="branch"/>
          <dgm:animLvl val="lvl"/>
          <dgm:resizeHandles/>
        </dgm:presLayoutVars>
      </dgm:prSet>
      <dgm:spPr/>
    </dgm:pt>
    <dgm:pt modelId="{D6F5E804-24DD-495C-90B3-B35872834D79}" type="pres">
      <dgm:prSet presAssocID="{1BCC193C-8F0E-4F1C-9D2D-DFA02A4CC908}" presName="hierRoot1" presStyleCnt="0">
        <dgm:presLayoutVars>
          <dgm:hierBranch val="init"/>
        </dgm:presLayoutVars>
      </dgm:prSet>
      <dgm:spPr/>
    </dgm:pt>
    <dgm:pt modelId="{7185705F-A1B6-44CA-8C74-635D763A48F3}" type="pres">
      <dgm:prSet presAssocID="{1BCC193C-8F0E-4F1C-9D2D-DFA02A4CC908}" presName="rootComposite1" presStyleCnt="0"/>
      <dgm:spPr/>
    </dgm:pt>
    <dgm:pt modelId="{87710EB4-A6C4-4EDD-91F9-BB128686F162}" type="pres">
      <dgm:prSet presAssocID="{1BCC193C-8F0E-4F1C-9D2D-DFA02A4CC908}" presName="rootText1" presStyleLbl="alignAcc1" presStyleIdx="0" presStyleCnt="0">
        <dgm:presLayoutVars>
          <dgm:chPref val="3"/>
        </dgm:presLayoutVars>
      </dgm:prSet>
      <dgm:spPr/>
    </dgm:pt>
    <dgm:pt modelId="{AA844ED5-720B-4A6D-90DE-B2BDB956DAD9}" type="pres">
      <dgm:prSet presAssocID="{1BCC193C-8F0E-4F1C-9D2D-DFA02A4CC908}" presName="topArc1" presStyleLbl="parChTrans1D1" presStyleIdx="0" presStyleCnt="10"/>
      <dgm:spPr/>
    </dgm:pt>
    <dgm:pt modelId="{DF67961E-FACB-4087-AEA9-517DD0F9CB80}" type="pres">
      <dgm:prSet presAssocID="{1BCC193C-8F0E-4F1C-9D2D-DFA02A4CC908}" presName="bottomArc1" presStyleLbl="parChTrans1D1" presStyleIdx="1" presStyleCnt="10"/>
      <dgm:spPr/>
    </dgm:pt>
    <dgm:pt modelId="{0D557829-F944-4E8B-8024-980291195E42}" type="pres">
      <dgm:prSet presAssocID="{1BCC193C-8F0E-4F1C-9D2D-DFA02A4CC908}" presName="topConnNode1" presStyleLbl="node1" presStyleIdx="0" presStyleCnt="0"/>
      <dgm:spPr/>
    </dgm:pt>
    <dgm:pt modelId="{BE870559-4EC4-4C6B-BB83-929E5DA54068}" type="pres">
      <dgm:prSet presAssocID="{1BCC193C-8F0E-4F1C-9D2D-DFA02A4CC908}" presName="hierChild2" presStyleCnt="0"/>
      <dgm:spPr/>
    </dgm:pt>
    <dgm:pt modelId="{A67BB32F-CD43-45C2-9ABF-2F9C061C2ADC}" type="pres">
      <dgm:prSet presAssocID="{E67D489D-2814-46D2-814F-F6981ED6AF51}" presName="Name28" presStyleLbl="parChTrans1D2" presStyleIdx="0" presStyleCnt="4"/>
      <dgm:spPr/>
    </dgm:pt>
    <dgm:pt modelId="{DCB42CC5-2472-4655-BF0B-99E82A0CC6C1}" type="pres">
      <dgm:prSet presAssocID="{45D343C4-CA17-4E5E-9E02-5AA1EC1CBFD6}" presName="hierRoot2" presStyleCnt="0">
        <dgm:presLayoutVars>
          <dgm:hierBranch val="init"/>
        </dgm:presLayoutVars>
      </dgm:prSet>
      <dgm:spPr/>
    </dgm:pt>
    <dgm:pt modelId="{4BE6EA07-2BAA-49DD-9BD9-2B77925EC2F3}" type="pres">
      <dgm:prSet presAssocID="{45D343C4-CA17-4E5E-9E02-5AA1EC1CBFD6}" presName="rootComposite2" presStyleCnt="0"/>
      <dgm:spPr/>
    </dgm:pt>
    <dgm:pt modelId="{B8D974DF-81FB-44CB-A7FF-3A3F44833FA0}" type="pres">
      <dgm:prSet presAssocID="{45D343C4-CA17-4E5E-9E02-5AA1EC1CBFD6}" presName="rootText2" presStyleLbl="alignAcc1" presStyleIdx="0" presStyleCnt="0">
        <dgm:presLayoutVars>
          <dgm:chPref val="3"/>
        </dgm:presLayoutVars>
      </dgm:prSet>
      <dgm:spPr/>
    </dgm:pt>
    <dgm:pt modelId="{4D1C6F0C-4305-46EB-B416-54A17CD0570E}" type="pres">
      <dgm:prSet presAssocID="{45D343C4-CA17-4E5E-9E02-5AA1EC1CBFD6}" presName="topArc2" presStyleLbl="parChTrans1D1" presStyleIdx="2" presStyleCnt="10"/>
      <dgm:spPr/>
    </dgm:pt>
    <dgm:pt modelId="{729443D1-20C8-4796-9BC0-62C00AC9598D}" type="pres">
      <dgm:prSet presAssocID="{45D343C4-CA17-4E5E-9E02-5AA1EC1CBFD6}" presName="bottomArc2" presStyleLbl="parChTrans1D1" presStyleIdx="3" presStyleCnt="10"/>
      <dgm:spPr/>
    </dgm:pt>
    <dgm:pt modelId="{4E852189-FDEC-43EB-ADAD-275118571E1D}" type="pres">
      <dgm:prSet presAssocID="{45D343C4-CA17-4E5E-9E02-5AA1EC1CBFD6}" presName="topConnNode2" presStyleLbl="node2" presStyleIdx="0" presStyleCnt="0"/>
      <dgm:spPr/>
    </dgm:pt>
    <dgm:pt modelId="{C5EC88D8-986F-4FC1-9B9F-71DE16D20D6F}" type="pres">
      <dgm:prSet presAssocID="{45D343C4-CA17-4E5E-9E02-5AA1EC1CBFD6}" presName="hierChild4" presStyleCnt="0"/>
      <dgm:spPr/>
    </dgm:pt>
    <dgm:pt modelId="{5163601C-32BE-4C80-9160-D75CAFB9D555}" type="pres">
      <dgm:prSet presAssocID="{45D343C4-CA17-4E5E-9E02-5AA1EC1CBFD6}" presName="hierChild5" presStyleCnt="0"/>
      <dgm:spPr/>
    </dgm:pt>
    <dgm:pt modelId="{068C2404-66A1-4560-B78B-CB5158F91C84}" type="pres">
      <dgm:prSet presAssocID="{A080F2C6-6935-4BF9-8F22-CFD2B3CF4040}" presName="Name28" presStyleLbl="parChTrans1D2" presStyleIdx="1" presStyleCnt="4"/>
      <dgm:spPr/>
    </dgm:pt>
    <dgm:pt modelId="{BA25CF4B-773C-45A9-A304-42ECE9459FBA}" type="pres">
      <dgm:prSet presAssocID="{E6F45A0D-B95B-46C3-99C7-6DCF7F145A46}" presName="hierRoot2" presStyleCnt="0">
        <dgm:presLayoutVars>
          <dgm:hierBranch val="init"/>
        </dgm:presLayoutVars>
      </dgm:prSet>
      <dgm:spPr/>
    </dgm:pt>
    <dgm:pt modelId="{5A49E149-DFAB-499B-8B44-AEF2AE71AAEF}" type="pres">
      <dgm:prSet presAssocID="{E6F45A0D-B95B-46C3-99C7-6DCF7F145A46}" presName="rootComposite2" presStyleCnt="0"/>
      <dgm:spPr/>
    </dgm:pt>
    <dgm:pt modelId="{37B09EC4-FB7D-4D8D-BA0B-ECFC482E85A5}" type="pres">
      <dgm:prSet presAssocID="{E6F45A0D-B95B-46C3-99C7-6DCF7F145A46}" presName="rootText2" presStyleLbl="alignAcc1" presStyleIdx="0" presStyleCnt="0">
        <dgm:presLayoutVars>
          <dgm:chPref val="3"/>
        </dgm:presLayoutVars>
      </dgm:prSet>
      <dgm:spPr/>
    </dgm:pt>
    <dgm:pt modelId="{2AB9874A-C30C-49E2-82E3-F4AA8032B1E0}" type="pres">
      <dgm:prSet presAssocID="{E6F45A0D-B95B-46C3-99C7-6DCF7F145A46}" presName="topArc2" presStyleLbl="parChTrans1D1" presStyleIdx="4" presStyleCnt="10"/>
      <dgm:spPr/>
    </dgm:pt>
    <dgm:pt modelId="{C9AECFE2-D532-44DE-8549-77AE554102D1}" type="pres">
      <dgm:prSet presAssocID="{E6F45A0D-B95B-46C3-99C7-6DCF7F145A46}" presName="bottomArc2" presStyleLbl="parChTrans1D1" presStyleIdx="5" presStyleCnt="10"/>
      <dgm:spPr/>
    </dgm:pt>
    <dgm:pt modelId="{3989D858-4B30-47DE-9063-853A7C216532}" type="pres">
      <dgm:prSet presAssocID="{E6F45A0D-B95B-46C3-99C7-6DCF7F145A46}" presName="topConnNode2" presStyleLbl="node2" presStyleIdx="0" presStyleCnt="0"/>
      <dgm:spPr/>
    </dgm:pt>
    <dgm:pt modelId="{426E9173-6541-466F-9548-EABEDD0BE7C8}" type="pres">
      <dgm:prSet presAssocID="{E6F45A0D-B95B-46C3-99C7-6DCF7F145A46}" presName="hierChild4" presStyleCnt="0"/>
      <dgm:spPr/>
    </dgm:pt>
    <dgm:pt modelId="{CAEB3D90-D44F-4240-AF45-FE263653BC10}" type="pres">
      <dgm:prSet presAssocID="{E6F45A0D-B95B-46C3-99C7-6DCF7F145A46}" presName="hierChild5" presStyleCnt="0"/>
      <dgm:spPr/>
    </dgm:pt>
    <dgm:pt modelId="{5B6CE2AB-D137-493D-8B3A-7A3728447362}" type="pres">
      <dgm:prSet presAssocID="{F3AF2FAE-F744-41B1-AEF5-DF9F4EEA60CF}" presName="Name28" presStyleLbl="parChTrans1D2" presStyleIdx="2" presStyleCnt="4"/>
      <dgm:spPr/>
    </dgm:pt>
    <dgm:pt modelId="{9C7F53F9-F362-49EC-88F7-11C82BF2E65A}" type="pres">
      <dgm:prSet presAssocID="{FB093098-71E1-482B-8484-F3969ECE827E}" presName="hierRoot2" presStyleCnt="0">
        <dgm:presLayoutVars>
          <dgm:hierBranch val="init"/>
        </dgm:presLayoutVars>
      </dgm:prSet>
      <dgm:spPr/>
    </dgm:pt>
    <dgm:pt modelId="{7B91D134-14C3-46E5-BF17-C966C2C3AB2F}" type="pres">
      <dgm:prSet presAssocID="{FB093098-71E1-482B-8484-F3969ECE827E}" presName="rootComposite2" presStyleCnt="0"/>
      <dgm:spPr/>
    </dgm:pt>
    <dgm:pt modelId="{60E5ED5D-61AE-4FED-83FB-7A1C913A0DC2}" type="pres">
      <dgm:prSet presAssocID="{FB093098-71E1-482B-8484-F3969ECE827E}" presName="rootText2" presStyleLbl="alignAcc1" presStyleIdx="0" presStyleCnt="0">
        <dgm:presLayoutVars>
          <dgm:chPref val="3"/>
        </dgm:presLayoutVars>
      </dgm:prSet>
      <dgm:spPr/>
    </dgm:pt>
    <dgm:pt modelId="{9102C89A-FCF0-40EB-BFDB-5AA66DF6F443}" type="pres">
      <dgm:prSet presAssocID="{FB093098-71E1-482B-8484-F3969ECE827E}" presName="topArc2" presStyleLbl="parChTrans1D1" presStyleIdx="6" presStyleCnt="10"/>
      <dgm:spPr/>
    </dgm:pt>
    <dgm:pt modelId="{CDF5C066-99E4-452D-8302-06AA5972BDB3}" type="pres">
      <dgm:prSet presAssocID="{FB093098-71E1-482B-8484-F3969ECE827E}" presName="bottomArc2" presStyleLbl="parChTrans1D1" presStyleIdx="7" presStyleCnt="10"/>
      <dgm:spPr/>
    </dgm:pt>
    <dgm:pt modelId="{6190BA7A-0DA6-4541-A786-331A6E8724C5}" type="pres">
      <dgm:prSet presAssocID="{FB093098-71E1-482B-8484-F3969ECE827E}" presName="topConnNode2" presStyleLbl="node2" presStyleIdx="0" presStyleCnt="0"/>
      <dgm:spPr/>
    </dgm:pt>
    <dgm:pt modelId="{32B79D8A-B5A6-40E0-972F-A5F71A8CC534}" type="pres">
      <dgm:prSet presAssocID="{FB093098-71E1-482B-8484-F3969ECE827E}" presName="hierChild4" presStyleCnt="0"/>
      <dgm:spPr/>
    </dgm:pt>
    <dgm:pt modelId="{8DF2848C-D401-44BD-9DEC-2913F160D066}" type="pres">
      <dgm:prSet presAssocID="{FB093098-71E1-482B-8484-F3969ECE827E}" presName="hierChild5" presStyleCnt="0"/>
      <dgm:spPr/>
    </dgm:pt>
    <dgm:pt modelId="{2CFD6192-F121-46F4-A863-54DCDEE74B9F}" type="pres">
      <dgm:prSet presAssocID="{1BCC193C-8F0E-4F1C-9D2D-DFA02A4CC908}" presName="hierChild3" presStyleCnt="0"/>
      <dgm:spPr/>
    </dgm:pt>
    <dgm:pt modelId="{0DDF1F1A-10FF-4CC2-903D-801962995142}" type="pres">
      <dgm:prSet presAssocID="{C5FE110F-3F80-4A75-BE20-79BAF40C8D89}" presName="Name101" presStyleLbl="parChTrans1D2" presStyleIdx="3" presStyleCnt="4"/>
      <dgm:spPr/>
    </dgm:pt>
    <dgm:pt modelId="{A1E359F3-6088-4CA1-A0E6-3E232EB28F83}" type="pres">
      <dgm:prSet presAssocID="{8406DB03-FEEB-4DB0-95D8-6A011CCA52B7}" presName="hierRoot3" presStyleCnt="0">
        <dgm:presLayoutVars>
          <dgm:hierBranch val="init"/>
        </dgm:presLayoutVars>
      </dgm:prSet>
      <dgm:spPr/>
    </dgm:pt>
    <dgm:pt modelId="{8EE5F6AC-51A2-4BF1-84C0-1532782652DC}" type="pres">
      <dgm:prSet presAssocID="{8406DB03-FEEB-4DB0-95D8-6A011CCA52B7}" presName="rootComposite3" presStyleCnt="0"/>
      <dgm:spPr/>
    </dgm:pt>
    <dgm:pt modelId="{D7B50AA6-123F-4F9A-84B8-849D3FD93BC2}" type="pres">
      <dgm:prSet presAssocID="{8406DB03-FEEB-4DB0-95D8-6A011CCA52B7}" presName="rootText3" presStyleLbl="alignAcc1" presStyleIdx="0" presStyleCnt="0">
        <dgm:presLayoutVars>
          <dgm:chPref val="3"/>
        </dgm:presLayoutVars>
      </dgm:prSet>
      <dgm:spPr/>
    </dgm:pt>
    <dgm:pt modelId="{A28CB3A4-382E-4044-B520-95E5E346B187}" type="pres">
      <dgm:prSet presAssocID="{8406DB03-FEEB-4DB0-95D8-6A011CCA52B7}" presName="topArc3" presStyleLbl="parChTrans1D1" presStyleIdx="8" presStyleCnt="10"/>
      <dgm:spPr/>
    </dgm:pt>
    <dgm:pt modelId="{9D89E271-D631-419A-9500-F870A406A963}" type="pres">
      <dgm:prSet presAssocID="{8406DB03-FEEB-4DB0-95D8-6A011CCA52B7}" presName="bottomArc3" presStyleLbl="parChTrans1D1" presStyleIdx="9" presStyleCnt="10"/>
      <dgm:spPr/>
    </dgm:pt>
    <dgm:pt modelId="{37D867C3-AC7C-4088-A43F-4F537EE3517B}" type="pres">
      <dgm:prSet presAssocID="{8406DB03-FEEB-4DB0-95D8-6A011CCA52B7}" presName="topConnNode3" presStyleLbl="asst1" presStyleIdx="0" presStyleCnt="0"/>
      <dgm:spPr/>
    </dgm:pt>
    <dgm:pt modelId="{63FD5BEF-2A7A-4C16-AB9C-5DFBCEDA97B2}" type="pres">
      <dgm:prSet presAssocID="{8406DB03-FEEB-4DB0-95D8-6A011CCA52B7}" presName="hierChild6" presStyleCnt="0"/>
      <dgm:spPr/>
    </dgm:pt>
    <dgm:pt modelId="{1935D920-5923-4DB8-B911-72BE18FC591C}" type="pres">
      <dgm:prSet presAssocID="{8406DB03-FEEB-4DB0-95D8-6A011CCA52B7}" presName="hierChild7" presStyleCnt="0"/>
      <dgm:spPr/>
    </dgm:pt>
  </dgm:ptLst>
  <dgm:cxnLst>
    <dgm:cxn modelId="{619D9A0F-EAB1-427C-95E7-F60139CC4136}" type="presOf" srcId="{C5FE110F-3F80-4A75-BE20-79BAF40C8D89}" destId="{0DDF1F1A-10FF-4CC2-903D-801962995142}" srcOrd="0" destOrd="0" presId="urn:microsoft.com/office/officeart/2008/layout/HalfCircleOrganizationChart"/>
    <dgm:cxn modelId="{3DFDDC16-CF81-491D-B21E-59279C423773}" srcId="{1BCC193C-8F0E-4F1C-9D2D-DFA02A4CC908}" destId="{45D343C4-CA17-4E5E-9E02-5AA1EC1CBFD6}" srcOrd="1" destOrd="0" parTransId="{E67D489D-2814-46D2-814F-F6981ED6AF51}" sibTransId="{939D220B-C9AB-4C49-A48C-94EB7F37722F}"/>
    <dgm:cxn modelId="{A0CFB91C-39E4-4E48-8008-D4B9F46B823F}" type="presOf" srcId="{FB093098-71E1-482B-8484-F3969ECE827E}" destId="{60E5ED5D-61AE-4FED-83FB-7A1C913A0DC2}" srcOrd="0" destOrd="0" presId="urn:microsoft.com/office/officeart/2008/layout/HalfCircleOrganizationChart"/>
    <dgm:cxn modelId="{591B4B2D-111E-471E-A331-1F8CA3E06525}" type="presOf" srcId="{8406DB03-FEEB-4DB0-95D8-6A011CCA52B7}" destId="{D7B50AA6-123F-4F9A-84B8-849D3FD93BC2}" srcOrd="0" destOrd="0" presId="urn:microsoft.com/office/officeart/2008/layout/HalfCircleOrganizationChart"/>
    <dgm:cxn modelId="{3930973D-708C-425A-B828-CA02F531CD60}" type="presOf" srcId="{45D343C4-CA17-4E5E-9E02-5AA1EC1CBFD6}" destId="{4E852189-FDEC-43EB-ADAD-275118571E1D}" srcOrd="1" destOrd="0" presId="urn:microsoft.com/office/officeart/2008/layout/HalfCircleOrganizationChart"/>
    <dgm:cxn modelId="{94636461-F20C-4C0B-9A38-A52EF4BEE6CB}" type="presOf" srcId="{E67D489D-2814-46D2-814F-F6981ED6AF51}" destId="{A67BB32F-CD43-45C2-9ABF-2F9C061C2ADC}" srcOrd="0" destOrd="0" presId="urn:microsoft.com/office/officeart/2008/layout/HalfCircleOrganizationChart"/>
    <dgm:cxn modelId="{B34D8B41-ED2E-4CB6-866F-E34661B5AA95}" type="presOf" srcId="{A080F2C6-6935-4BF9-8F22-CFD2B3CF4040}" destId="{068C2404-66A1-4560-B78B-CB5158F91C84}" srcOrd="0" destOrd="0" presId="urn:microsoft.com/office/officeart/2008/layout/HalfCircleOrganizationChart"/>
    <dgm:cxn modelId="{1102FE61-5F76-420B-BEC1-1336650B3477}" type="presOf" srcId="{E6F45A0D-B95B-46C3-99C7-6DCF7F145A46}" destId="{3989D858-4B30-47DE-9063-853A7C216532}" srcOrd="1" destOrd="0" presId="urn:microsoft.com/office/officeart/2008/layout/HalfCircleOrganizationChart"/>
    <dgm:cxn modelId="{0E303E62-5715-4F06-BBF2-E4521B5BC69D}" type="presOf" srcId="{BAF02309-87A6-4CE6-A9A8-4295837E9B76}" destId="{C673F22A-B577-4FAE-8C58-90325D3CF027}" srcOrd="0" destOrd="0" presId="urn:microsoft.com/office/officeart/2008/layout/HalfCircleOrganizationChart"/>
    <dgm:cxn modelId="{2F7F5E66-CF0D-43BC-A670-003EEBD1BAE4}" srcId="{BAF02309-87A6-4CE6-A9A8-4295837E9B76}" destId="{1BCC193C-8F0E-4F1C-9D2D-DFA02A4CC908}" srcOrd="0" destOrd="0" parTransId="{3B918DE0-3BAC-48B3-AE69-7A02C3A653C5}" sibTransId="{95517378-59FB-4A13-B6CD-651AE81762A4}"/>
    <dgm:cxn modelId="{155B9C50-D86B-4655-A182-1DADE329F60D}" type="presOf" srcId="{F3AF2FAE-F744-41B1-AEF5-DF9F4EEA60CF}" destId="{5B6CE2AB-D137-493D-8B3A-7A3728447362}" srcOrd="0" destOrd="0" presId="urn:microsoft.com/office/officeart/2008/layout/HalfCircleOrganizationChart"/>
    <dgm:cxn modelId="{5197F47F-870A-4E71-9446-F0DAC50D2851}" type="presOf" srcId="{1BCC193C-8F0E-4F1C-9D2D-DFA02A4CC908}" destId="{87710EB4-A6C4-4EDD-91F9-BB128686F162}" srcOrd="0" destOrd="0" presId="urn:microsoft.com/office/officeart/2008/layout/HalfCircleOrganizationChart"/>
    <dgm:cxn modelId="{F167F589-40B2-4BAD-BBBA-999386D2947F}" type="presOf" srcId="{8406DB03-FEEB-4DB0-95D8-6A011CCA52B7}" destId="{37D867C3-AC7C-4088-A43F-4F537EE3517B}" srcOrd="1" destOrd="0" presId="urn:microsoft.com/office/officeart/2008/layout/HalfCircleOrganizationChart"/>
    <dgm:cxn modelId="{40826F91-5980-4300-A092-2FB6755A3A04}" type="presOf" srcId="{1BCC193C-8F0E-4F1C-9D2D-DFA02A4CC908}" destId="{0D557829-F944-4E8B-8024-980291195E42}" srcOrd="1" destOrd="0" presId="urn:microsoft.com/office/officeart/2008/layout/HalfCircleOrganizationChart"/>
    <dgm:cxn modelId="{AACDE492-6D03-4E5B-8BB4-609D46B91162}" type="presOf" srcId="{E6F45A0D-B95B-46C3-99C7-6DCF7F145A46}" destId="{37B09EC4-FB7D-4D8D-BA0B-ECFC482E85A5}" srcOrd="0" destOrd="0" presId="urn:microsoft.com/office/officeart/2008/layout/HalfCircleOrganizationChart"/>
    <dgm:cxn modelId="{32C66595-2A51-44EE-BD0E-9A9591B3BD40}" type="presOf" srcId="{FB093098-71E1-482B-8484-F3969ECE827E}" destId="{6190BA7A-0DA6-4541-A786-331A6E8724C5}" srcOrd="1" destOrd="0" presId="urn:microsoft.com/office/officeart/2008/layout/HalfCircleOrganizationChart"/>
    <dgm:cxn modelId="{C6A158A8-69AB-4B43-8607-FBC45B0E8EFD}" srcId="{1BCC193C-8F0E-4F1C-9D2D-DFA02A4CC908}" destId="{FB093098-71E1-482B-8484-F3969ECE827E}" srcOrd="3" destOrd="0" parTransId="{F3AF2FAE-F744-41B1-AEF5-DF9F4EEA60CF}" sibTransId="{FD9E317E-0806-41B3-9322-9970D1E99DF9}"/>
    <dgm:cxn modelId="{08EC82C0-D00F-48E2-BEF7-622DD6FD3D1C}" srcId="{1BCC193C-8F0E-4F1C-9D2D-DFA02A4CC908}" destId="{E6F45A0D-B95B-46C3-99C7-6DCF7F145A46}" srcOrd="2" destOrd="0" parTransId="{A080F2C6-6935-4BF9-8F22-CFD2B3CF4040}" sibTransId="{5AEFCCF5-DE87-4093-9C40-E37DF2A70ECF}"/>
    <dgm:cxn modelId="{EB81B1C8-F2A9-4E79-A205-4EBEC50536A5}" srcId="{1BCC193C-8F0E-4F1C-9D2D-DFA02A4CC908}" destId="{8406DB03-FEEB-4DB0-95D8-6A011CCA52B7}" srcOrd="0" destOrd="0" parTransId="{C5FE110F-3F80-4A75-BE20-79BAF40C8D89}" sibTransId="{0253B46C-D04C-4F78-88BA-16F873C55AB3}"/>
    <dgm:cxn modelId="{B2B871E8-5337-49DC-BA60-167C8CEA3BE9}" type="presOf" srcId="{45D343C4-CA17-4E5E-9E02-5AA1EC1CBFD6}" destId="{B8D974DF-81FB-44CB-A7FF-3A3F44833FA0}" srcOrd="0" destOrd="0" presId="urn:microsoft.com/office/officeart/2008/layout/HalfCircleOrganizationChart"/>
    <dgm:cxn modelId="{8BB044AA-0A01-46E8-A521-D47127664F46}" type="presParOf" srcId="{C673F22A-B577-4FAE-8C58-90325D3CF027}" destId="{D6F5E804-24DD-495C-90B3-B35872834D79}" srcOrd="0" destOrd="0" presId="urn:microsoft.com/office/officeart/2008/layout/HalfCircleOrganizationChart"/>
    <dgm:cxn modelId="{E40333B3-FC72-411D-BA86-D4E03C88C655}" type="presParOf" srcId="{D6F5E804-24DD-495C-90B3-B35872834D79}" destId="{7185705F-A1B6-44CA-8C74-635D763A48F3}" srcOrd="0" destOrd="0" presId="urn:microsoft.com/office/officeart/2008/layout/HalfCircleOrganizationChart"/>
    <dgm:cxn modelId="{C15D8CD8-68F6-4F14-AC77-DB1551B85D3E}" type="presParOf" srcId="{7185705F-A1B6-44CA-8C74-635D763A48F3}" destId="{87710EB4-A6C4-4EDD-91F9-BB128686F162}" srcOrd="0" destOrd="0" presId="urn:microsoft.com/office/officeart/2008/layout/HalfCircleOrganizationChart"/>
    <dgm:cxn modelId="{9DB7680C-B65F-4352-971F-1CFA69E95745}" type="presParOf" srcId="{7185705F-A1B6-44CA-8C74-635D763A48F3}" destId="{AA844ED5-720B-4A6D-90DE-B2BDB956DAD9}" srcOrd="1" destOrd="0" presId="urn:microsoft.com/office/officeart/2008/layout/HalfCircleOrganizationChart"/>
    <dgm:cxn modelId="{001B228D-E3E0-4399-AA4E-A9677CD85367}" type="presParOf" srcId="{7185705F-A1B6-44CA-8C74-635D763A48F3}" destId="{DF67961E-FACB-4087-AEA9-517DD0F9CB80}" srcOrd="2" destOrd="0" presId="urn:microsoft.com/office/officeart/2008/layout/HalfCircleOrganizationChart"/>
    <dgm:cxn modelId="{EAA9C0D3-34D3-45F4-83A5-228584BC95EA}" type="presParOf" srcId="{7185705F-A1B6-44CA-8C74-635D763A48F3}" destId="{0D557829-F944-4E8B-8024-980291195E42}" srcOrd="3" destOrd="0" presId="urn:microsoft.com/office/officeart/2008/layout/HalfCircleOrganizationChart"/>
    <dgm:cxn modelId="{BE3549B1-03F4-4FE8-BDB6-FDB0BA8A1E2C}" type="presParOf" srcId="{D6F5E804-24DD-495C-90B3-B35872834D79}" destId="{BE870559-4EC4-4C6B-BB83-929E5DA54068}" srcOrd="1" destOrd="0" presId="urn:microsoft.com/office/officeart/2008/layout/HalfCircleOrganizationChart"/>
    <dgm:cxn modelId="{4025D34A-A5E4-455A-8D87-EA10AEA2B9DF}" type="presParOf" srcId="{BE870559-4EC4-4C6B-BB83-929E5DA54068}" destId="{A67BB32F-CD43-45C2-9ABF-2F9C061C2ADC}" srcOrd="0" destOrd="0" presId="urn:microsoft.com/office/officeart/2008/layout/HalfCircleOrganizationChart"/>
    <dgm:cxn modelId="{E64D47B5-1F30-4BC9-9AEA-835F66964225}" type="presParOf" srcId="{BE870559-4EC4-4C6B-BB83-929E5DA54068}" destId="{DCB42CC5-2472-4655-BF0B-99E82A0CC6C1}" srcOrd="1" destOrd="0" presId="urn:microsoft.com/office/officeart/2008/layout/HalfCircleOrganizationChart"/>
    <dgm:cxn modelId="{0E1A560F-A6F0-4AE1-8F78-8BCF16DFB196}" type="presParOf" srcId="{DCB42CC5-2472-4655-BF0B-99E82A0CC6C1}" destId="{4BE6EA07-2BAA-49DD-9BD9-2B77925EC2F3}" srcOrd="0" destOrd="0" presId="urn:microsoft.com/office/officeart/2008/layout/HalfCircleOrganizationChart"/>
    <dgm:cxn modelId="{D6D46D7E-2DF6-40EB-BE86-EFFE52A66C93}" type="presParOf" srcId="{4BE6EA07-2BAA-49DD-9BD9-2B77925EC2F3}" destId="{B8D974DF-81FB-44CB-A7FF-3A3F44833FA0}" srcOrd="0" destOrd="0" presId="urn:microsoft.com/office/officeart/2008/layout/HalfCircleOrganizationChart"/>
    <dgm:cxn modelId="{9845D875-C98F-4FED-8E0C-10752EE93900}" type="presParOf" srcId="{4BE6EA07-2BAA-49DD-9BD9-2B77925EC2F3}" destId="{4D1C6F0C-4305-46EB-B416-54A17CD0570E}" srcOrd="1" destOrd="0" presId="urn:microsoft.com/office/officeart/2008/layout/HalfCircleOrganizationChart"/>
    <dgm:cxn modelId="{103D6720-72A9-4617-9E38-07A7AD6F1CCD}" type="presParOf" srcId="{4BE6EA07-2BAA-49DD-9BD9-2B77925EC2F3}" destId="{729443D1-20C8-4796-9BC0-62C00AC9598D}" srcOrd="2" destOrd="0" presId="urn:microsoft.com/office/officeart/2008/layout/HalfCircleOrganizationChart"/>
    <dgm:cxn modelId="{17D77443-D569-4222-A201-A824D7C44C5E}" type="presParOf" srcId="{4BE6EA07-2BAA-49DD-9BD9-2B77925EC2F3}" destId="{4E852189-FDEC-43EB-ADAD-275118571E1D}" srcOrd="3" destOrd="0" presId="urn:microsoft.com/office/officeart/2008/layout/HalfCircleOrganizationChart"/>
    <dgm:cxn modelId="{B1E919A3-2F5C-4953-BBC4-8DCCF3080BD8}" type="presParOf" srcId="{DCB42CC5-2472-4655-BF0B-99E82A0CC6C1}" destId="{C5EC88D8-986F-4FC1-9B9F-71DE16D20D6F}" srcOrd="1" destOrd="0" presId="urn:microsoft.com/office/officeart/2008/layout/HalfCircleOrganizationChart"/>
    <dgm:cxn modelId="{F7727923-27C7-4DD2-BE64-357F671FA80C}" type="presParOf" srcId="{DCB42CC5-2472-4655-BF0B-99E82A0CC6C1}" destId="{5163601C-32BE-4C80-9160-D75CAFB9D555}" srcOrd="2" destOrd="0" presId="urn:microsoft.com/office/officeart/2008/layout/HalfCircleOrganizationChart"/>
    <dgm:cxn modelId="{29AA22E6-C4C3-4FE1-9A5E-79CEFF092B82}" type="presParOf" srcId="{BE870559-4EC4-4C6B-BB83-929E5DA54068}" destId="{068C2404-66A1-4560-B78B-CB5158F91C84}" srcOrd="2" destOrd="0" presId="urn:microsoft.com/office/officeart/2008/layout/HalfCircleOrganizationChart"/>
    <dgm:cxn modelId="{8CCBB0A6-DC7A-48EC-BFEF-DB5A2AEBD9B0}" type="presParOf" srcId="{BE870559-4EC4-4C6B-BB83-929E5DA54068}" destId="{BA25CF4B-773C-45A9-A304-42ECE9459FBA}" srcOrd="3" destOrd="0" presId="urn:microsoft.com/office/officeart/2008/layout/HalfCircleOrganizationChart"/>
    <dgm:cxn modelId="{767B94A9-C271-4E61-B4B7-281998136D3E}" type="presParOf" srcId="{BA25CF4B-773C-45A9-A304-42ECE9459FBA}" destId="{5A49E149-DFAB-499B-8B44-AEF2AE71AAEF}" srcOrd="0" destOrd="0" presId="urn:microsoft.com/office/officeart/2008/layout/HalfCircleOrganizationChart"/>
    <dgm:cxn modelId="{1501BB12-2F35-43F8-BE76-9028D2BA8363}" type="presParOf" srcId="{5A49E149-DFAB-499B-8B44-AEF2AE71AAEF}" destId="{37B09EC4-FB7D-4D8D-BA0B-ECFC482E85A5}" srcOrd="0" destOrd="0" presId="urn:microsoft.com/office/officeart/2008/layout/HalfCircleOrganizationChart"/>
    <dgm:cxn modelId="{3FD4D307-E363-4830-8A46-6337AB42A1A8}" type="presParOf" srcId="{5A49E149-DFAB-499B-8B44-AEF2AE71AAEF}" destId="{2AB9874A-C30C-49E2-82E3-F4AA8032B1E0}" srcOrd="1" destOrd="0" presId="urn:microsoft.com/office/officeart/2008/layout/HalfCircleOrganizationChart"/>
    <dgm:cxn modelId="{E6EC9A7C-428C-4A74-AB35-0EA50608791B}" type="presParOf" srcId="{5A49E149-DFAB-499B-8B44-AEF2AE71AAEF}" destId="{C9AECFE2-D532-44DE-8549-77AE554102D1}" srcOrd="2" destOrd="0" presId="urn:microsoft.com/office/officeart/2008/layout/HalfCircleOrganizationChart"/>
    <dgm:cxn modelId="{3E6D7B06-7A6E-432D-A6CD-BE75BECB9537}" type="presParOf" srcId="{5A49E149-DFAB-499B-8B44-AEF2AE71AAEF}" destId="{3989D858-4B30-47DE-9063-853A7C216532}" srcOrd="3" destOrd="0" presId="urn:microsoft.com/office/officeart/2008/layout/HalfCircleOrganizationChart"/>
    <dgm:cxn modelId="{46E6B4BF-8BD3-4F30-AFCF-FC6B693F26EA}" type="presParOf" srcId="{BA25CF4B-773C-45A9-A304-42ECE9459FBA}" destId="{426E9173-6541-466F-9548-EABEDD0BE7C8}" srcOrd="1" destOrd="0" presId="urn:microsoft.com/office/officeart/2008/layout/HalfCircleOrganizationChart"/>
    <dgm:cxn modelId="{08D3668D-7F6F-458A-9154-524A1D15B2D2}" type="presParOf" srcId="{BA25CF4B-773C-45A9-A304-42ECE9459FBA}" destId="{CAEB3D90-D44F-4240-AF45-FE263653BC10}" srcOrd="2" destOrd="0" presId="urn:microsoft.com/office/officeart/2008/layout/HalfCircleOrganizationChart"/>
    <dgm:cxn modelId="{7EC8B690-AE85-43A7-B321-95467785638D}" type="presParOf" srcId="{BE870559-4EC4-4C6B-BB83-929E5DA54068}" destId="{5B6CE2AB-D137-493D-8B3A-7A3728447362}" srcOrd="4" destOrd="0" presId="urn:microsoft.com/office/officeart/2008/layout/HalfCircleOrganizationChart"/>
    <dgm:cxn modelId="{441DDCF5-5CA1-445C-AAA7-DC42B014997A}" type="presParOf" srcId="{BE870559-4EC4-4C6B-BB83-929E5DA54068}" destId="{9C7F53F9-F362-49EC-88F7-11C82BF2E65A}" srcOrd="5" destOrd="0" presId="urn:microsoft.com/office/officeart/2008/layout/HalfCircleOrganizationChart"/>
    <dgm:cxn modelId="{E4A1EC71-B4A4-493D-AC61-78355D0D45AC}" type="presParOf" srcId="{9C7F53F9-F362-49EC-88F7-11C82BF2E65A}" destId="{7B91D134-14C3-46E5-BF17-C966C2C3AB2F}" srcOrd="0" destOrd="0" presId="urn:microsoft.com/office/officeart/2008/layout/HalfCircleOrganizationChart"/>
    <dgm:cxn modelId="{3FFE31A5-BF37-44B1-AD91-1106B6BB11D1}" type="presParOf" srcId="{7B91D134-14C3-46E5-BF17-C966C2C3AB2F}" destId="{60E5ED5D-61AE-4FED-83FB-7A1C913A0DC2}" srcOrd="0" destOrd="0" presId="urn:microsoft.com/office/officeart/2008/layout/HalfCircleOrganizationChart"/>
    <dgm:cxn modelId="{70602BA6-6561-420E-9E71-B693A75C2E7E}" type="presParOf" srcId="{7B91D134-14C3-46E5-BF17-C966C2C3AB2F}" destId="{9102C89A-FCF0-40EB-BFDB-5AA66DF6F443}" srcOrd="1" destOrd="0" presId="urn:microsoft.com/office/officeart/2008/layout/HalfCircleOrganizationChart"/>
    <dgm:cxn modelId="{67E28081-6953-4838-A5DF-04C47E3B8C65}" type="presParOf" srcId="{7B91D134-14C3-46E5-BF17-C966C2C3AB2F}" destId="{CDF5C066-99E4-452D-8302-06AA5972BDB3}" srcOrd="2" destOrd="0" presId="urn:microsoft.com/office/officeart/2008/layout/HalfCircleOrganizationChart"/>
    <dgm:cxn modelId="{A6CA1A6D-2C0E-464A-9A07-22E9C35B082F}" type="presParOf" srcId="{7B91D134-14C3-46E5-BF17-C966C2C3AB2F}" destId="{6190BA7A-0DA6-4541-A786-331A6E8724C5}" srcOrd="3" destOrd="0" presId="urn:microsoft.com/office/officeart/2008/layout/HalfCircleOrganizationChart"/>
    <dgm:cxn modelId="{A0741ECD-1617-40E9-BA97-6AEE5F3F9E2A}" type="presParOf" srcId="{9C7F53F9-F362-49EC-88F7-11C82BF2E65A}" destId="{32B79D8A-B5A6-40E0-972F-A5F71A8CC534}" srcOrd="1" destOrd="0" presId="urn:microsoft.com/office/officeart/2008/layout/HalfCircleOrganizationChart"/>
    <dgm:cxn modelId="{74D94582-823D-4831-AC7C-CE2A31AEAD2C}" type="presParOf" srcId="{9C7F53F9-F362-49EC-88F7-11C82BF2E65A}" destId="{8DF2848C-D401-44BD-9DEC-2913F160D066}" srcOrd="2" destOrd="0" presId="urn:microsoft.com/office/officeart/2008/layout/HalfCircleOrganizationChart"/>
    <dgm:cxn modelId="{E1585588-A9A9-4273-8BDC-4C443E953A2D}" type="presParOf" srcId="{D6F5E804-24DD-495C-90B3-B35872834D79}" destId="{2CFD6192-F121-46F4-A863-54DCDEE74B9F}" srcOrd="2" destOrd="0" presId="urn:microsoft.com/office/officeart/2008/layout/HalfCircleOrganizationChart"/>
    <dgm:cxn modelId="{6DD2C32B-677F-4F55-B04E-715BD0854624}" type="presParOf" srcId="{2CFD6192-F121-46F4-A863-54DCDEE74B9F}" destId="{0DDF1F1A-10FF-4CC2-903D-801962995142}" srcOrd="0" destOrd="0" presId="urn:microsoft.com/office/officeart/2008/layout/HalfCircleOrganizationChart"/>
    <dgm:cxn modelId="{53C1ABBD-0ABF-4F7C-A45D-E6B406F297E1}" type="presParOf" srcId="{2CFD6192-F121-46F4-A863-54DCDEE74B9F}" destId="{A1E359F3-6088-4CA1-A0E6-3E232EB28F83}" srcOrd="1" destOrd="0" presId="urn:microsoft.com/office/officeart/2008/layout/HalfCircleOrganizationChart"/>
    <dgm:cxn modelId="{F56BE7A7-889A-4EF4-AC0D-F2BA8834617D}" type="presParOf" srcId="{A1E359F3-6088-4CA1-A0E6-3E232EB28F83}" destId="{8EE5F6AC-51A2-4BF1-84C0-1532782652DC}" srcOrd="0" destOrd="0" presId="urn:microsoft.com/office/officeart/2008/layout/HalfCircleOrganizationChart"/>
    <dgm:cxn modelId="{66E27D30-CC27-4F60-B404-A55E9D94E34D}" type="presParOf" srcId="{8EE5F6AC-51A2-4BF1-84C0-1532782652DC}" destId="{D7B50AA6-123F-4F9A-84B8-849D3FD93BC2}" srcOrd="0" destOrd="0" presId="urn:microsoft.com/office/officeart/2008/layout/HalfCircleOrganizationChart"/>
    <dgm:cxn modelId="{381D53DA-77C9-419E-AA59-D6053DDD22F8}" type="presParOf" srcId="{8EE5F6AC-51A2-4BF1-84C0-1532782652DC}" destId="{A28CB3A4-382E-4044-B520-95E5E346B187}" srcOrd="1" destOrd="0" presId="urn:microsoft.com/office/officeart/2008/layout/HalfCircleOrganizationChart"/>
    <dgm:cxn modelId="{F018B337-B183-46C1-8E5E-18DEDFAD16D7}" type="presParOf" srcId="{8EE5F6AC-51A2-4BF1-84C0-1532782652DC}" destId="{9D89E271-D631-419A-9500-F870A406A963}" srcOrd="2" destOrd="0" presId="urn:microsoft.com/office/officeart/2008/layout/HalfCircleOrganizationChart"/>
    <dgm:cxn modelId="{A24F963E-1050-4E70-9291-0E465EE07841}" type="presParOf" srcId="{8EE5F6AC-51A2-4BF1-84C0-1532782652DC}" destId="{37D867C3-AC7C-4088-A43F-4F537EE3517B}" srcOrd="3" destOrd="0" presId="urn:microsoft.com/office/officeart/2008/layout/HalfCircleOrganizationChart"/>
    <dgm:cxn modelId="{2F248E65-599C-4CDA-A91D-5A0B1C11E755}" type="presParOf" srcId="{A1E359F3-6088-4CA1-A0E6-3E232EB28F83}" destId="{63FD5BEF-2A7A-4C16-AB9C-5DFBCEDA97B2}" srcOrd="1" destOrd="0" presId="urn:microsoft.com/office/officeart/2008/layout/HalfCircleOrganizationChart"/>
    <dgm:cxn modelId="{26159FDE-7256-4929-89DF-0F017EEDCDB7}" type="presParOf" srcId="{A1E359F3-6088-4CA1-A0E6-3E232EB28F83}" destId="{1935D920-5923-4DB8-B911-72BE18FC591C}"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89F21-5BA1-49C1-8A58-BD28DAAD005B}">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1611CE-2667-4A44-9D7A-265A45EAAFEE}">
      <dsp:nvSpPr>
        <dsp:cNvPr id="0" name=""/>
        <dsp:cNvSpPr/>
      </dsp:nvSpPr>
      <dsp:spPr>
        <a:xfrm>
          <a:off x="3571"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Theorie </a:t>
          </a:r>
        </a:p>
      </dsp:txBody>
      <dsp:txXfrm>
        <a:off x="79807" y="1701836"/>
        <a:ext cx="1409231" cy="2014994"/>
      </dsp:txXfrm>
    </dsp:sp>
    <dsp:sp modelId="{C46D90A2-BCB4-4E60-815E-8F08076CB2DE}">
      <dsp:nvSpPr>
        <dsp:cNvPr id="0" name=""/>
        <dsp:cNvSpPr/>
      </dsp:nvSpPr>
      <dsp:spPr>
        <a:xfrm>
          <a:off x="1643360"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Wat past bij jullie opdracht? 	</a:t>
          </a:r>
        </a:p>
      </dsp:txBody>
      <dsp:txXfrm>
        <a:off x="1719596" y="1701836"/>
        <a:ext cx="1409231" cy="2014994"/>
      </dsp:txXfrm>
    </dsp:sp>
    <dsp:sp modelId="{55329B0B-7586-42FF-9B6D-48D7180375CE}">
      <dsp:nvSpPr>
        <dsp:cNvPr id="0" name=""/>
        <dsp:cNvSpPr/>
      </dsp:nvSpPr>
      <dsp:spPr>
        <a:xfrm>
          <a:off x="3283148"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Hoe is de theorie toepasbaar? </a:t>
          </a:r>
        </a:p>
      </dsp:txBody>
      <dsp:txXfrm>
        <a:off x="3359384" y="1701836"/>
        <a:ext cx="1409231" cy="2014994"/>
      </dsp:txXfrm>
    </dsp:sp>
    <dsp:sp modelId="{7E03E7A4-9C5D-40DE-B185-29E33FCC0ADE}">
      <dsp:nvSpPr>
        <dsp:cNvPr id="0" name=""/>
        <dsp:cNvSpPr/>
      </dsp:nvSpPr>
      <dsp:spPr>
        <a:xfrm>
          <a:off x="4922936"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Hoe doe je dat dan?</a:t>
          </a:r>
        </a:p>
      </dsp:txBody>
      <dsp:txXfrm>
        <a:off x="4999172" y="1701836"/>
        <a:ext cx="1409231" cy="2014994"/>
      </dsp:txXfrm>
    </dsp:sp>
    <dsp:sp modelId="{1E11D34F-665C-4471-82C9-5EC5C0CCE1F4}">
      <dsp:nvSpPr>
        <dsp:cNvPr id="0" name=""/>
        <dsp:cNvSpPr/>
      </dsp:nvSpPr>
      <dsp:spPr>
        <a:xfrm>
          <a:off x="6566296"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En hoe neem je dit mee het advies! </a:t>
          </a:r>
        </a:p>
      </dsp:txBody>
      <dsp:txXfrm>
        <a:off x="6642532" y="1701836"/>
        <a:ext cx="1409231" cy="2014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F1F1A-10FF-4CC2-903D-801962995142}">
      <dsp:nvSpPr>
        <dsp:cNvPr id="0" name=""/>
        <dsp:cNvSpPr/>
      </dsp:nvSpPr>
      <dsp:spPr>
        <a:xfrm>
          <a:off x="2962986" y="1378128"/>
          <a:ext cx="949360" cy="686284"/>
        </a:xfrm>
        <a:custGeom>
          <a:avLst/>
          <a:gdLst/>
          <a:ahLst/>
          <a:cxnLst/>
          <a:rect l="0" t="0" r="0" b="0"/>
          <a:pathLst>
            <a:path>
              <a:moveTo>
                <a:pt x="949360" y="0"/>
              </a:moveTo>
              <a:lnTo>
                <a:pt x="949360" y="686284"/>
              </a:lnTo>
              <a:lnTo>
                <a:pt x="0" y="6862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6CE2AB-D137-493D-8B3A-7A3728447362}">
      <dsp:nvSpPr>
        <dsp:cNvPr id="0" name=""/>
        <dsp:cNvSpPr/>
      </dsp:nvSpPr>
      <dsp:spPr>
        <a:xfrm>
          <a:off x="3912347" y="1378128"/>
          <a:ext cx="2768014" cy="2104605"/>
        </a:xfrm>
        <a:custGeom>
          <a:avLst/>
          <a:gdLst/>
          <a:ahLst/>
          <a:cxnLst/>
          <a:rect l="0" t="0" r="0" b="0"/>
          <a:pathLst>
            <a:path>
              <a:moveTo>
                <a:pt x="0" y="0"/>
              </a:moveTo>
              <a:lnTo>
                <a:pt x="0" y="1864406"/>
              </a:lnTo>
              <a:lnTo>
                <a:pt x="2768014" y="1864406"/>
              </a:lnTo>
              <a:lnTo>
                <a:pt x="2768014" y="21046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8C2404-66A1-4560-B78B-CB5158F91C84}">
      <dsp:nvSpPr>
        <dsp:cNvPr id="0" name=""/>
        <dsp:cNvSpPr/>
      </dsp:nvSpPr>
      <dsp:spPr>
        <a:xfrm>
          <a:off x="3866627" y="1378128"/>
          <a:ext cx="91440" cy="2104605"/>
        </a:xfrm>
        <a:custGeom>
          <a:avLst/>
          <a:gdLst/>
          <a:ahLst/>
          <a:cxnLst/>
          <a:rect l="0" t="0" r="0" b="0"/>
          <a:pathLst>
            <a:path>
              <a:moveTo>
                <a:pt x="45720" y="0"/>
              </a:moveTo>
              <a:lnTo>
                <a:pt x="45720" y="21046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7BB32F-CD43-45C2-9ABF-2F9C061C2ADC}">
      <dsp:nvSpPr>
        <dsp:cNvPr id="0" name=""/>
        <dsp:cNvSpPr/>
      </dsp:nvSpPr>
      <dsp:spPr>
        <a:xfrm>
          <a:off x="1144332" y="1378128"/>
          <a:ext cx="2768014" cy="2104605"/>
        </a:xfrm>
        <a:custGeom>
          <a:avLst/>
          <a:gdLst/>
          <a:ahLst/>
          <a:cxnLst/>
          <a:rect l="0" t="0" r="0" b="0"/>
          <a:pathLst>
            <a:path>
              <a:moveTo>
                <a:pt x="2768014" y="0"/>
              </a:moveTo>
              <a:lnTo>
                <a:pt x="2768014" y="1864406"/>
              </a:lnTo>
              <a:lnTo>
                <a:pt x="0" y="1864406"/>
              </a:lnTo>
              <a:lnTo>
                <a:pt x="0" y="21046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844ED5-720B-4A6D-90DE-B2BDB956DAD9}">
      <dsp:nvSpPr>
        <dsp:cNvPr id="0" name=""/>
        <dsp:cNvSpPr/>
      </dsp:nvSpPr>
      <dsp:spPr>
        <a:xfrm>
          <a:off x="3340443" y="234320"/>
          <a:ext cx="1143807" cy="11438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67961E-FACB-4087-AEA9-517DD0F9CB80}">
      <dsp:nvSpPr>
        <dsp:cNvPr id="0" name=""/>
        <dsp:cNvSpPr/>
      </dsp:nvSpPr>
      <dsp:spPr>
        <a:xfrm>
          <a:off x="3340443" y="234320"/>
          <a:ext cx="1143807" cy="11438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710EB4-A6C4-4EDD-91F9-BB128686F162}">
      <dsp:nvSpPr>
        <dsp:cNvPr id="0" name=""/>
        <dsp:cNvSpPr/>
      </dsp:nvSpPr>
      <dsp:spPr>
        <a:xfrm>
          <a:off x="2768539" y="440205"/>
          <a:ext cx="2287615" cy="732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Gedragsbeïnvloeding op praktisch niveau: </a:t>
          </a:r>
        </a:p>
      </dsp:txBody>
      <dsp:txXfrm>
        <a:off x="2768539" y="440205"/>
        <a:ext cx="2287615" cy="732036"/>
      </dsp:txXfrm>
    </dsp:sp>
    <dsp:sp modelId="{4D1C6F0C-4305-46EB-B416-54A17CD0570E}">
      <dsp:nvSpPr>
        <dsp:cNvPr id="0" name=""/>
        <dsp:cNvSpPr/>
      </dsp:nvSpPr>
      <dsp:spPr>
        <a:xfrm>
          <a:off x="572429" y="3482733"/>
          <a:ext cx="1143807" cy="11438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9443D1-20C8-4796-9BC0-62C00AC9598D}">
      <dsp:nvSpPr>
        <dsp:cNvPr id="0" name=""/>
        <dsp:cNvSpPr/>
      </dsp:nvSpPr>
      <dsp:spPr>
        <a:xfrm>
          <a:off x="572429" y="3482733"/>
          <a:ext cx="1143807" cy="11438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D974DF-81FB-44CB-A7FF-3A3F44833FA0}">
      <dsp:nvSpPr>
        <dsp:cNvPr id="0" name=""/>
        <dsp:cNvSpPr/>
      </dsp:nvSpPr>
      <dsp:spPr>
        <a:xfrm>
          <a:off x="525" y="3688619"/>
          <a:ext cx="2287615" cy="732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Motiverende gespreksvoering </a:t>
          </a:r>
        </a:p>
      </dsp:txBody>
      <dsp:txXfrm>
        <a:off x="525" y="3688619"/>
        <a:ext cx="2287615" cy="732036"/>
      </dsp:txXfrm>
    </dsp:sp>
    <dsp:sp modelId="{2AB9874A-C30C-49E2-82E3-F4AA8032B1E0}">
      <dsp:nvSpPr>
        <dsp:cNvPr id="0" name=""/>
        <dsp:cNvSpPr/>
      </dsp:nvSpPr>
      <dsp:spPr>
        <a:xfrm>
          <a:off x="3340443" y="3482733"/>
          <a:ext cx="1143807" cy="11438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AECFE2-D532-44DE-8549-77AE554102D1}">
      <dsp:nvSpPr>
        <dsp:cNvPr id="0" name=""/>
        <dsp:cNvSpPr/>
      </dsp:nvSpPr>
      <dsp:spPr>
        <a:xfrm>
          <a:off x="3340443" y="3482733"/>
          <a:ext cx="1143807" cy="11438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B09EC4-FB7D-4D8D-BA0B-ECFC482E85A5}">
      <dsp:nvSpPr>
        <dsp:cNvPr id="0" name=""/>
        <dsp:cNvSpPr/>
      </dsp:nvSpPr>
      <dsp:spPr>
        <a:xfrm>
          <a:off x="2768539" y="3688619"/>
          <a:ext cx="2287615" cy="732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LSD </a:t>
          </a:r>
        </a:p>
      </dsp:txBody>
      <dsp:txXfrm>
        <a:off x="2768539" y="3688619"/>
        <a:ext cx="2287615" cy="732036"/>
      </dsp:txXfrm>
    </dsp:sp>
    <dsp:sp modelId="{9102C89A-FCF0-40EB-BFDB-5AA66DF6F443}">
      <dsp:nvSpPr>
        <dsp:cNvPr id="0" name=""/>
        <dsp:cNvSpPr/>
      </dsp:nvSpPr>
      <dsp:spPr>
        <a:xfrm>
          <a:off x="6108457" y="3482733"/>
          <a:ext cx="1143807" cy="11438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5C066-99E4-452D-8302-06AA5972BDB3}">
      <dsp:nvSpPr>
        <dsp:cNvPr id="0" name=""/>
        <dsp:cNvSpPr/>
      </dsp:nvSpPr>
      <dsp:spPr>
        <a:xfrm>
          <a:off x="6108457" y="3482733"/>
          <a:ext cx="1143807" cy="11438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E5ED5D-61AE-4FED-83FB-7A1C913A0DC2}">
      <dsp:nvSpPr>
        <dsp:cNvPr id="0" name=""/>
        <dsp:cNvSpPr/>
      </dsp:nvSpPr>
      <dsp:spPr>
        <a:xfrm>
          <a:off x="5536553" y="3688619"/>
          <a:ext cx="2287615" cy="732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nl-NL" sz="2000" kern="1200" dirty="0"/>
        </a:p>
      </dsp:txBody>
      <dsp:txXfrm>
        <a:off x="5536553" y="3688619"/>
        <a:ext cx="2287615" cy="732036"/>
      </dsp:txXfrm>
    </dsp:sp>
    <dsp:sp modelId="{A28CB3A4-382E-4044-B520-95E5E346B187}">
      <dsp:nvSpPr>
        <dsp:cNvPr id="0" name=""/>
        <dsp:cNvSpPr/>
      </dsp:nvSpPr>
      <dsp:spPr>
        <a:xfrm>
          <a:off x="1956436" y="1858527"/>
          <a:ext cx="1143807" cy="11438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89E271-D631-419A-9500-F870A406A963}">
      <dsp:nvSpPr>
        <dsp:cNvPr id="0" name=""/>
        <dsp:cNvSpPr/>
      </dsp:nvSpPr>
      <dsp:spPr>
        <a:xfrm>
          <a:off x="1956436" y="1858527"/>
          <a:ext cx="1143807" cy="11438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B50AA6-123F-4F9A-84B8-849D3FD93BC2}">
      <dsp:nvSpPr>
        <dsp:cNvPr id="0" name=""/>
        <dsp:cNvSpPr/>
      </dsp:nvSpPr>
      <dsp:spPr>
        <a:xfrm>
          <a:off x="1384532" y="2064412"/>
          <a:ext cx="2287615" cy="732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Gespreksvoering </a:t>
          </a:r>
        </a:p>
      </dsp:txBody>
      <dsp:txXfrm>
        <a:off x="1384532" y="2064412"/>
        <a:ext cx="2287615" cy="7320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4" units="dev"/>
          <inkml:channel name="T" type="integer" max="2.14748E9" units="dev"/>
        </inkml:traceFormat>
        <inkml:channelProperties>
          <inkml:channelProperty channel="X" name="resolution" value="326.49463" units="1/cm"/>
          <inkml:channelProperty channel="Y" name="resolution" value="574.55725" units="1/cm"/>
          <inkml:channelProperty channel="F" name="resolution" value="4.0315E-5" units="1/dev"/>
          <inkml:channelProperty channel="T" name="resolution" value="1" units="1/dev"/>
        </inkml:channelProperties>
      </inkml:inkSource>
      <inkml:timestamp xml:id="ts0" timeString="2022-10-11T11:02:40.178"/>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T" type="integer" max="2.14748E9" units="dev"/>
        </inkml:traceFormat>
        <inkml:channelProperties>
          <inkml:channelProperty channel="X" name="resolution" value="326.49463" units="1/cm"/>
          <inkml:channelProperty channel="Y" name="resolution" value="574.55725" units="1/cm"/>
          <inkml:channelProperty channel="T" name="resolution" value="1" units="1/dev"/>
        </inkml:channelProperties>
      </inkml:inkSource>
      <inkml:timestamp xml:id="ts1" timeString="2022-10-11T11:02:41.141"/>
    </inkml:context>
  </inkml:definitions>
  <inkml:trace contextRef="#ctx0" brushRef="#br0">9508 16030 200 0</inkml:trace>
  <inkml:trace contextRef="#ctx1" brushRef="#br0">7261 15047 0,'-26'-4'0,"-10"-4"0,-5 1 0,-4 0 0,-14 1 0,59 6 0,-74-2 16,-21 5-16,-26 10 0,-44 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E1C1F-E1ED-4EFA-A151-FE99F7F85CDC}" type="datetimeFigureOut">
              <a:rPr lang="nl-NL" smtClean="0"/>
              <a:t>10-10-2022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8A136-7E6B-4690-9B13-C63159CB69ED}" type="slidenum">
              <a:rPr lang="nl-NL" smtClean="0"/>
              <a:t>‹nr.›</a:t>
            </a:fld>
            <a:endParaRPr lang="nl-NL"/>
          </a:p>
        </p:txBody>
      </p:sp>
    </p:spTree>
    <p:extLst>
      <p:ext uri="{BB962C8B-B14F-4D97-AF65-F5344CB8AC3E}">
        <p14:creationId xmlns:p14="http://schemas.microsoft.com/office/powerpoint/2010/main" val="21485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Open sans" panose="020B0606030504020204" pitchFamily="34" charset="0"/>
              </a:rPr>
              <a:t>Gedragsverandering is </a:t>
            </a:r>
            <a:r>
              <a:rPr lang="nl-NL" b="0" i="1" dirty="0">
                <a:solidFill>
                  <a:srgbClr val="333333"/>
                </a:solidFill>
                <a:effectLst/>
                <a:latin typeface="Open sans" panose="020B0606030504020204" pitchFamily="34" charset="0"/>
              </a:rPr>
              <a:t>hot </a:t>
            </a:r>
            <a:r>
              <a:rPr lang="nl-NL" b="0" i="1" dirty="0" err="1">
                <a:solidFill>
                  <a:srgbClr val="333333"/>
                </a:solidFill>
                <a:effectLst/>
                <a:latin typeface="Open sans" panose="020B0606030504020204" pitchFamily="34" charset="0"/>
              </a:rPr>
              <a:t>and</a:t>
            </a:r>
            <a:r>
              <a:rPr lang="nl-NL" b="0" i="1" dirty="0">
                <a:solidFill>
                  <a:srgbClr val="333333"/>
                </a:solidFill>
                <a:effectLst/>
                <a:latin typeface="Open sans" panose="020B0606030504020204" pitchFamily="34" charset="0"/>
              </a:rPr>
              <a:t> happening.</a:t>
            </a:r>
            <a:r>
              <a:rPr lang="nl-NL" b="0" i="0" dirty="0">
                <a:solidFill>
                  <a:srgbClr val="333333"/>
                </a:solidFill>
                <a:effectLst/>
                <a:latin typeface="Open sans" panose="020B0606030504020204" pitchFamily="34" charset="0"/>
              </a:rPr>
              <a:t> In steeds meer campagnes worden </a:t>
            </a:r>
            <a:r>
              <a:rPr lang="nl-NL" b="0" i="0" dirty="0" err="1">
                <a:solidFill>
                  <a:srgbClr val="333333"/>
                </a:solidFill>
                <a:effectLst/>
                <a:latin typeface="Open sans" panose="020B0606030504020204" pitchFamily="34" charset="0"/>
              </a:rPr>
              <a:t>gedragsbeïnvloedende</a:t>
            </a:r>
            <a:r>
              <a:rPr lang="nl-NL" b="0" i="0" dirty="0">
                <a:solidFill>
                  <a:srgbClr val="333333"/>
                </a:solidFill>
                <a:effectLst/>
                <a:latin typeface="Open sans" panose="020B0606030504020204" pitchFamily="34" charset="0"/>
              </a:rPr>
              <a:t> technieken gebruikt. Toch blijkt dit niet zo makkelijk als het lijkt. Een campagne-idee kan ontzettend leuk zijn, maar nul verandering teweegbrengen.</a:t>
            </a:r>
          </a:p>
          <a:p>
            <a:pPr algn="l"/>
            <a:r>
              <a:rPr lang="nl-NL" b="0" i="0" dirty="0">
                <a:solidFill>
                  <a:srgbClr val="333333"/>
                </a:solidFill>
                <a:effectLst/>
                <a:latin typeface="Open sans" panose="020B0606030504020204" pitchFamily="34" charset="0"/>
              </a:rPr>
              <a:t>Veel campagnes falen</a:t>
            </a:r>
          </a:p>
          <a:p>
            <a:pPr algn="l"/>
            <a:r>
              <a:rPr lang="nl-NL" b="0" i="0" dirty="0">
                <a:solidFill>
                  <a:srgbClr val="333333"/>
                </a:solidFill>
                <a:effectLst/>
                <a:latin typeface="Open sans" panose="020B0606030504020204" pitchFamily="34" charset="0"/>
              </a:rPr>
              <a:t>Hoe komt het nu dat veel campagnes niet succesvol zijn? In veel campagnes wordt er gekeken van bovenaf, over wat wij denken te weten over mensen. Er wordt te weinig gekeken naar menselijk gedrag. “Problemen zijn vaak te herleiden naar menselijk gedrag. Door meer te gaan denken vanuit gedrag, kun je de kans op succes vergroten”, aldus </a:t>
            </a:r>
            <a:r>
              <a:rPr lang="nl-NL" b="0" i="0" dirty="0" err="1">
                <a:solidFill>
                  <a:srgbClr val="333333"/>
                </a:solidFill>
                <a:effectLst/>
                <a:latin typeface="Open sans" panose="020B0606030504020204" pitchFamily="34" charset="0"/>
              </a:rPr>
              <a:t>gedragveranderingsbureau</a:t>
            </a:r>
            <a:r>
              <a:rPr lang="nl-NL" b="0" i="0" dirty="0">
                <a:solidFill>
                  <a:srgbClr val="333333"/>
                </a:solidFill>
                <a:effectLst/>
                <a:latin typeface="Open sans" panose="020B0606030504020204" pitchFamily="34" charset="0"/>
              </a:rPr>
              <a:t> Shift. Het is belangrijk dat je goed kijkt naar hoe ons menselijk brein zich gedraagt, zodat je niet de plank volledig misslaat met die </a:t>
            </a:r>
            <a:r>
              <a:rPr lang="nl-NL" b="0" i="0" dirty="0" err="1">
                <a:solidFill>
                  <a:srgbClr val="333333"/>
                </a:solidFill>
                <a:effectLst/>
                <a:latin typeface="Open sans" panose="020B0606030504020204" pitchFamily="34" charset="0"/>
              </a:rPr>
              <a:t>superhippe</a:t>
            </a:r>
            <a:r>
              <a:rPr lang="nl-NL" b="0" i="0" dirty="0">
                <a:solidFill>
                  <a:srgbClr val="333333"/>
                </a:solidFill>
                <a:effectLst/>
                <a:latin typeface="Open sans" panose="020B0606030504020204" pitchFamily="34" charset="0"/>
              </a:rPr>
              <a:t> campagne.</a:t>
            </a:r>
          </a:p>
          <a:p>
            <a:endParaRPr lang="nl-NL" dirty="0"/>
          </a:p>
          <a:p>
            <a:r>
              <a:rPr lang="nl-NL" b="1" dirty="0"/>
              <a:t>Eerst nu opwarmertjes: drie voorbeelden </a:t>
            </a:r>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2</a:t>
            </a:fld>
            <a:endParaRPr lang="nl-NL"/>
          </a:p>
        </p:txBody>
      </p:sp>
    </p:spTree>
    <p:extLst>
      <p:ext uri="{BB962C8B-B14F-4D97-AF65-F5344CB8AC3E}">
        <p14:creationId xmlns:p14="http://schemas.microsoft.com/office/powerpoint/2010/main" val="97857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19</a:t>
            </a:fld>
            <a:endParaRPr lang="nl-NL"/>
          </a:p>
        </p:txBody>
      </p:sp>
    </p:spTree>
    <p:extLst>
      <p:ext uri="{BB962C8B-B14F-4D97-AF65-F5344CB8AC3E}">
        <p14:creationId xmlns:p14="http://schemas.microsoft.com/office/powerpoint/2010/main" val="180247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Vandaag trainen van aantal dingen rond ‘gespreksvoering’</a:t>
            </a:r>
          </a:p>
          <a:p>
            <a:r>
              <a:rPr lang="nl-NL" dirty="0"/>
              <a:t>Andere manier om praktisch gedrag te beïnvloeden is bv. prullenbakken zetten, sporttoestellen in park zetten, informatie geven of een training geven. </a:t>
            </a:r>
          </a:p>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20</a:t>
            </a:fld>
            <a:endParaRPr lang="nl-NL"/>
          </a:p>
        </p:txBody>
      </p:sp>
    </p:spTree>
    <p:extLst>
      <p:ext uri="{BB962C8B-B14F-4D97-AF65-F5344CB8AC3E}">
        <p14:creationId xmlns:p14="http://schemas.microsoft.com/office/powerpoint/2010/main" val="273136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21</a:t>
            </a:fld>
            <a:endParaRPr lang="nl-NL"/>
          </a:p>
        </p:txBody>
      </p:sp>
    </p:spTree>
    <p:extLst>
      <p:ext uri="{BB962C8B-B14F-4D97-AF65-F5344CB8AC3E}">
        <p14:creationId xmlns:p14="http://schemas.microsoft.com/office/powerpoint/2010/main" val="950555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26</a:t>
            </a:fld>
            <a:endParaRPr lang="nl-NL"/>
          </a:p>
        </p:txBody>
      </p:sp>
    </p:spTree>
    <p:extLst>
      <p:ext uri="{BB962C8B-B14F-4D97-AF65-F5344CB8AC3E}">
        <p14:creationId xmlns:p14="http://schemas.microsoft.com/office/powerpoint/2010/main" val="138553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29</a:t>
            </a:fld>
            <a:endParaRPr lang="nl-NL"/>
          </a:p>
        </p:txBody>
      </p:sp>
    </p:spTree>
    <p:extLst>
      <p:ext uri="{BB962C8B-B14F-4D97-AF65-F5344CB8AC3E}">
        <p14:creationId xmlns:p14="http://schemas.microsoft.com/office/powerpoint/2010/main" val="236569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Reclame zorgt voor gedragsverandering; we kopen! </a:t>
            </a:r>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3</a:t>
            </a:fld>
            <a:endParaRPr lang="nl-NL"/>
          </a:p>
        </p:txBody>
      </p:sp>
    </p:spTree>
    <p:extLst>
      <p:ext uri="{BB962C8B-B14F-4D97-AF65-F5344CB8AC3E}">
        <p14:creationId xmlns:p14="http://schemas.microsoft.com/office/powerpoint/2010/main" val="3615954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overheid probeert ons gedrag ook te veranderen; zoals in deze campagne</a:t>
            </a:r>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4</a:t>
            </a:fld>
            <a:endParaRPr lang="nl-NL"/>
          </a:p>
        </p:txBody>
      </p:sp>
    </p:spTree>
    <p:extLst>
      <p:ext uri="{BB962C8B-B14F-4D97-AF65-F5344CB8AC3E}">
        <p14:creationId xmlns:p14="http://schemas.microsoft.com/office/powerpoint/2010/main" val="140258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Vanuit de (sociale) psychologie is er veel onderzoek gedaan naar gedragsverandering; de mannen van </a:t>
            </a:r>
            <a:r>
              <a:rPr lang="nl-NL" dirty="0" err="1"/>
              <a:t>MindF</a:t>
            </a:r>
            <a:r>
              <a:rPr lang="nl-NL" dirty="0"/>
              <a:t>*</a:t>
            </a:r>
            <a:r>
              <a:rPr lang="nl-NL" dirty="0" err="1"/>
              <a:t>uck</a:t>
            </a:r>
            <a:r>
              <a:rPr lang="nl-NL" dirty="0"/>
              <a:t> deden een mooi experiment op gebied van ‘kuddegedrag’  </a:t>
            </a:r>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6</a:t>
            </a:fld>
            <a:endParaRPr lang="nl-NL"/>
          </a:p>
        </p:txBody>
      </p:sp>
    </p:spTree>
    <p:extLst>
      <p:ext uri="{BB962C8B-B14F-4D97-AF65-F5344CB8AC3E}">
        <p14:creationId xmlns:p14="http://schemas.microsoft.com/office/powerpoint/2010/main" val="310275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gedrag van de mens wordt beïnvloed door allerlei factoren. De belangrijkste invloeden zijn de fysische en geografische factoren, culturele en spirituele factoren, sociale factoren, fysieke factoren en psychische factoren. </a:t>
            </a:r>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7</a:t>
            </a:fld>
            <a:endParaRPr lang="nl-NL"/>
          </a:p>
        </p:txBody>
      </p:sp>
    </p:spTree>
    <p:extLst>
      <p:ext uri="{BB962C8B-B14F-4D97-AF65-F5344CB8AC3E}">
        <p14:creationId xmlns:p14="http://schemas.microsoft.com/office/powerpoint/2010/main" val="273771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Theorie: er zijn </a:t>
            </a:r>
            <a:r>
              <a:rPr lang="nl-NL" dirty="0" err="1"/>
              <a:t>heeeel</a:t>
            </a:r>
            <a:r>
              <a:rPr lang="nl-NL" dirty="0"/>
              <a:t> veel modellen en theorieën </a:t>
            </a:r>
          </a:p>
          <a:p>
            <a:r>
              <a:rPr lang="nl-NL" dirty="0"/>
              <a:t>Wat past bij jullie opdracht: dus kies een model/theorie die aansluit bij jullie vorm / doel van gedragsverandering</a:t>
            </a:r>
          </a:p>
          <a:p>
            <a:r>
              <a:rPr lang="nl-NL" dirty="0"/>
              <a:t>Hoe is de theorie toepasbaar? Hoe kun je dat model/theorie echt toepassen en gebruiken bij jullie opdracht?</a:t>
            </a:r>
          </a:p>
          <a:p>
            <a:r>
              <a:rPr lang="nl-NL" dirty="0"/>
              <a:t>Hoe doe je dat dan? Maak het zo concreet mogelijk hoe het toepast kan worden </a:t>
            </a:r>
          </a:p>
          <a:p>
            <a:r>
              <a:rPr lang="nl-NL" dirty="0"/>
              <a:t>En op welke manier kun je dit meenemen in het advies aan de gemeente?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8</a:t>
            </a:fld>
            <a:endParaRPr lang="nl-NL"/>
          </a:p>
        </p:txBody>
      </p:sp>
    </p:spTree>
    <p:extLst>
      <p:ext uri="{BB962C8B-B14F-4D97-AF65-F5344CB8AC3E}">
        <p14:creationId xmlns:p14="http://schemas.microsoft.com/office/powerpoint/2010/main" val="162592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IJsbergmodel van de Amerikaanse psycholoog David McClelland kijkt naar het zichtbare gedrag, kennis en vaardigheden van mensen en naar de onderliggende, onbewuste diepere lagen. Net zoals bij een ijsberg, bevindt het grootste deel zich onder water</a:t>
            </a:r>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9</a:t>
            </a:fld>
            <a:endParaRPr lang="nl-NL"/>
          </a:p>
        </p:txBody>
      </p:sp>
    </p:spTree>
    <p:extLst>
      <p:ext uri="{BB962C8B-B14F-4D97-AF65-F5344CB8AC3E}">
        <p14:creationId xmlns:p14="http://schemas.microsoft.com/office/powerpoint/2010/main" val="3429506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10</a:t>
            </a:fld>
            <a:endParaRPr lang="nl-NL"/>
          </a:p>
        </p:txBody>
      </p:sp>
    </p:spTree>
    <p:extLst>
      <p:ext uri="{BB962C8B-B14F-4D97-AF65-F5344CB8AC3E}">
        <p14:creationId xmlns:p14="http://schemas.microsoft.com/office/powerpoint/2010/main" val="94434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18</a:t>
            </a:fld>
            <a:endParaRPr lang="nl-NL"/>
          </a:p>
        </p:txBody>
      </p:sp>
    </p:spTree>
    <p:extLst>
      <p:ext uri="{BB962C8B-B14F-4D97-AF65-F5344CB8AC3E}">
        <p14:creationId xmlns:p14="http://schemas.microsoft.com/office/powerpoint/2010/main" val="366185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DC57B1-0196-FBBC-772E-5484678DE63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C5897FB-9671-D729-329A-0667BDE5BD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A9DE5FA-4D23-EA37-AC5E-1BB26DD0CB41}"/>
              </a:ext>
            </a:extLst>
          </p:cNvPr>
          <p:cNvSpPr>
            <a:spLocks noGrp="1"/>
          </p:cNvSpPr>
          <p:nvPr>
            <p:ph type="dt" sz="half" idx="10"/>
          </p:nvPr>
        </p:nvSpPr>
        <p:spPr/>
        <p:txBody>
          <a:bodyPr/>
          <a:lstStyle/>
          <a:p>
            <a:fld id="{8D39E968-B7A8-4532-8417-AA86C84B7828}"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BEC09888-3487-7564-3E07-6E68F57D62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AD4AD0-0E61-A28F-B59A-61E9F9336D05}"/>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314700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4F407-6B55-B4AC-58D8-0B6F86B02C7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31EFD35-120B-37D6-EB85-D6294DF581D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4E5A9F-C424-BA42-D6AB-1FA1BB41036B}"/>
              </a:ext>
            </a:extLst>
          </p:cNvPr>
          <p:cNvSpPr>
            <a:spLocks noGrp="1"/>
          </p:cNvSpPr>
          <p:nvPr>
            <p:ph type="dt" sz="half" idx="10"/>
          </p:nvPr>
        </p:nvSpPr>
        <p:spPr/>
        <p:txBody>
          <a:bodyPr/>
          <a:lstStyle/>
          <a:p>
            <a:fld id="{8D39E968-B7A8-4532-8417-AA86C84B7828}"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34CF039F-9101-9B20-0288-346E8EBE8B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5AF12C-D27F-82CC-BD7F-A9D551AF4621}"/>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309178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F1DD3B1-8EB1-7DA5-AAF2-27643375A23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C8A3899-4030-BA4D-ABA0-DBA449CA4ED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DA7C0B-19B8-BE30-25CE-10146A17E656}"/>
              </a:ext>
            </a:extLst>
          </p:cNvPr>
          <p:cNvSpPr>
            <a:spLocks noGrp="1"/>
          </p:cNvSpPr>
          <p:nvPr>
            <p:ph type="dt" sz="half" idx="10"/>
          </p:nvPr>
        </p:nvSpPr>
        <p:spPr/>
        <p:txBody>
          <a:bodyPr/>
          <a:lstStyle/>
          <a:p>
            <a:fld id="{8D39E968-B7A8-4532-8417-AA86C84B7828}"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7AF67F18-9870-E89B-8092-F3F7F5275C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4A71C5B-EE06-DE60-D1EB-F48243D9CE14}"/>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582908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877266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145009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31767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7CFE7-94F8-2CCA-9C8F-AF0E0056AE4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3974C2-1A05-AE3E-E45D-540D4F6C388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4D9B32-72E1-7125-D2E6-349CDC547F8C}"/>
              </a:ext>
            </a:extLst>
          </p:cNvPr>
          <p:cNvSpPr>
            <a:spLocks noGrp="1"/>
          </p:cNvSpPr>
          <p:nvPr>
            <p:ph type="dt" sz="half" idx="10"/>
          </p:nvPr>
        </p:nvSpPr>
        <p:spPr/>
        <p:txBody>
          <a:bodyPr/>
          <a:lstStyle/>
          <a:p>
            <a:fld id="{8D39E968-B7A8-4532-8417-AA86C84B7828}"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98FD899C-FEE3-CEFB-F4DD-4B56BC1F7F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108697-7C30-D852-326B-1014490152AD}"/>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101276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65E5F-72D6-7226-041C-87D43288F8B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C4C6FF1-3B9B-AE38-FA32-82DF8049B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A4FA3EC-3586-71BD-44B1-E86E533EE3AC}"/>
              </a:ext>
            </a:extLst>
          </p:cNvPr>
          <p:cNvSpPr>
            <a:spLocks noGrp="1"/>
          </p:cNvSpPr>
          <p:nvPr>
            <p:ph type="dt" sz="half" idx="10"/>
          </p:nvPr>
        </p:nvSpPr>
        <p:spPr/>
        <p:txBody>
          <a:bodyPr/>
          <a:lstStyle/>
          <a:p>
            <a:fld id="{8D39E968-B7A8-4532-8417-AA86C84B7828}"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D0398FCA-6193-D120-B106-87CF6F0353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7C7A95-B4B0-A345-346E-6715ECDBF1E6}"/>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4904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38A21-42EB-4167-413C-45EDA5C3E31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94C7E6C-6F05-5ED5-D331-C27F6AC4B1C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850C927-1FAD-DDF1-4396-55057CA0CE7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B03C888-1A0C-BDC8-6A65-F7E50B047E6E}"/>
              </a:ext>
            </a:extLst>
          </p:cNvPr>
          <p:cNvSpPr>
            <a:spLocks noGrp="1"/>
          </p:cNvSpPr>
          <p:nvPr>
            <p:ph type="dt" sz="half" idx="10"/>
          </p:nvPr>
        </p:nvSpPr>
        <p:spPr/>
        <p:txBody>
          <a:bodyPr/>
          <a:lstStyle/>
          <a:p>
            <a:fld id="{8D39E968-B7A8-4532-8417-AA86C84B7828}" type="datetimeFigureOut">
              <a:rPr lang="nl-NL" smtClean="0"/>
              <a:t>10-10-2022</a:t>
            </a:fld>
            <a:endParaRPr lang="nl-NL"/>
          </a:p>
        </p:txBody>
      </p:sp>
      <p:sp>
        <p:nvSpPr>
          <p:cNvPr id="6" name="Tijdelijke aanduiding voor voettekst 5">
            <a:extLst>
              <a:ext uri="{FF2B5EF4-FFF2-40B4-BE49-F238E27FC236}">
                <a16:creationId xmlns:a16="http://schemas.microsoft.com/office/drawing/2014/main" id="{89FD0C0F-CFDF-8DA7-CD82-609F3DB0E6E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B266DF1-3811-7439-1A76-779228BA8F13}"/>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133854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05480-C3F3-152C-1869-10CD5BFB009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F67B279-A505-2E15-C2B9-FD8A92DD4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A825125-4AAA-C50B-47A8-2E6E8C4D74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9AFF461-08E8-52CB-0F29-F3EFDFF42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01287B0-43D5-1914-0867-45DB244C057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D32DA3E-DEE0-B365-9FCF-975AB58535FA}"/>
              </a:ext>
            </a:extLst>
          </p:cNvPr>
          <p:cNvSpPr>
            <a:spLocks noGrp="1"/>
          </p:cNvSpPr>
          <p:nvPr>
            <p:ph type="dt" sz="half" idx="10"/>
          </p:nvPr>
        </p:nvSpPr>
        <p:spPr/>
        <p:txBody>
          <a:bodyPr/>
          <a:lstStyle/>
          <a:p>
            <a:fld id="{8D39E968-B7A8-4532-8417-AA86C84B7828}" type="datetimeFigureOut">
              <a:rPr lang="nl-NL" smtClean="0"/>
              <a:t>10-10-2022</a:t>
            </a:fld>
            <a:endParaRPr lang="nl-NL"/>
          </a:p>
        </p:txBody>
      </p:sp>
      <p:sp>
        <p:nvSpPr>
          <p:cNvPr id="8" name="Tijdelijke aanduiding voor voettekst 7">
            <a:extLst>
              <a:ext uri="{FF2B5EF4-FFF2-40B4-BE49-F238E27FC236}">
                <a16:creationId xmlns:a16="http://schemas.microsoft.com/office/drawing/2014/main" id="{811B1865-3FB9-4ED4-8C5E-33731BDEE1A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1879134-ECFE-9E14-19DA-E04221D6744A}"/>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209164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C552D-F273-001C-8AF5-BDD1E9A956D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FBDE6BB-0EF0-B9C0-58C9-E91253BC2075}"/>
              </a:ext>
            </a:extLst>
          </p:cNvPr>
          <p:cNvSpPr>
            <a:spLocks noGrp="1"/>
          </p:cNvSpPr>
          <p:nvPr>
            <p:ph type="dt" sz="half" idx="10"/>
          </p:nvPr>
        </p:nvSpPr>
        <p:spPr/>
        <p:txBody>
          <a:bodyPr/>
          <a:lstStyle/>
          <a:p>
            <a:fld id="{8D39E968-B7A8-4532-8417-AA86C84B7828}" type="datetimeFigureOut">
              <a:rPr lang="nl-NL" smtClean="0"/>
              <a:t>10-10-2022</a:t>
            </a:fld>
            <a:endParaRPr lang="nl-NL"/>
          </a:p>
        </p:txBody>
      </p:sp>
      <p:sp>
        <p:nvSpPr>
          <p:cNvPr id="4" name="Tijdelijke aanduiding voor voettekst 3">
            <a:extLst>
              <a:ext uri="{FF2B5EF4-FFF2-40B4-BE49-F238E27FC236}">
                <a16:creationId xmlns:a16="http://schemas.microsoft.com/office/drawing/2014/main" id="{D1691EEB-4671-2DC7-7882-C99E4222EF5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23335DF-44F1-0194-CF5C-A53A1E9062E8}"/>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32224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6CB6B5-AE95-203E-4FF1-4E0E433E9188}"/>
              </a:ext>
            </a:extLst>
          </p:cNvPr>
          <p:cNvSpPr>
            <a:spLocks noGrp="1"/>
          </p:cNvSpPr>
          <p:nvPr>
            <p:ph type="dt" sz="half" idx="10"/>
          </p:nvPr>
        </p:nvSpPr>
        <p:spPr/>
        <p:txBody>
          <a:bodyPr/>
          <a:lstStyle/>
          <a:p>
            <a:fld id="{8D39E968-B7A8-4532-8417-AA86C84B7828}" type="datetimeFigureOut">
              <a:rPr lang="nl-NL" smtClean="0"/>
              <a:t>10-10-2022</a:t>
            </a:fld>
            <a:endParaRPr lang="nl-NL"/>
          </a:p>
        </p:txBody>
      </p:sp>
      <p:sp>
        <p:nvSpPr>
          <p:cNvPr id="3" name="Tijdelijke aanduiding voor voettekst 2">
            <a:extLst>
              <a:ext uri="{FF2B5EF4-FFF2-40B4-BE49-F238E27FC236}">
                <a16:creationId xmlns:a16="http://schemas.microsoft.com/office/drawing/2014/main" id="{B687E923-B8D0-C04B-B5FD-9A819E6C8A5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FEB9A69-339A-E5FA-4F4D-3659C596E757}"/>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55358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2BC4D-172C-9478-8C9F-F463C16A9A7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E4AD0D0-C129-7B46-FB87-EA8D372BD6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D6724DF-DBC7-3A69-6F41-63B7325CE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2FC4C1-3B55-F769-7723-21CB9143C715}"/>
              </a:ext>
            </a:extLst>
          </p:cNvPr>
          <p:cNvSpPr>
            <a:spLocks noGrp="1"/>
          </p:cNvSpPr>
          <p:nvPr>
            <p:ph type="dt" sz="half" idx="10"/>
          </p:nvPr>
        </p:nvSpPr>
        <p:spPr/>
        <p:txBody>
          <a:bodyPr/>
          <a:lstStyle/>
          <a:p>
            <a:fld id="{8D39E968-B7A8-4532-8417-AA86C84B7828}" type="datetimeFigureOut">
              <a:rPr lang="nl-NL" smtClean="0"/>
              <a:t>10-10-2022</a:t>
            </a:fld>
            <a:endParaRPr lang="nl-NL"/>
          </a:p>
        </p:txBody>
      </p:sp>
      <p:sp>
        <p:nvSpPr>
          <p:cNvPr id="6" name="Tijdelijke aanduiding voor voettekst 5">
            <a:extLst>
              <a:ext uri="{FF2B5EF4-FFF2-40B4-BE49-F238E27FC236}">
                <a16:creationId xmlns:a16="http://schemas.microsoft.com/office/drawing/2014/main" id="{DD6D028D-47D3-3D4F-C814-1B6A5C4C0E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7807399-DC97-58A4-0D8D-3485E23ECC19}"/>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742121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1D991-23B1-E1F4-E239-1EA4F32C220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3EC99B6-08F4-356B-329B-91FF2ECD67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0442A1D-2F73-75E7-A614-ABA41CAA4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879D9D-2390-E14F-2A69-FDB807EEAB86}"/>
              </a:ext>
            </a:extLst>
          </p:cNvPr>
          <p:cNvSpPr>
            <a:spLocks noGrp="1"/>
          </p:cNvSpPr>
          <p:nvPr>
            <p:ph type="dt" sz="half" idx="10"/>
          </p:nvPr>
        </p:nvSpPr>
        <p:spPr/>
        <p:txBody>
          <a:bodyPr/>
          <a:lstStyle/>
          <a:p>
            <a:fld id="{8D39E968-B7A8-4532-8417-AA86C84B7828}" type="datetimeFigureOut">
              <a:rPr lang="nl-NL" smtClean="0"/>
              <a:t>10-10-2022</a:t>
            </a:fld>
            <a:endParaRPr lang="nl-NL"/>
          </a:p>
        </p:txBody>
      </p:sp>
      <p:sp>
        <p:nvSpPr>
          <p:cNvPr id="6" name="Tijdelijke aanduiding voor voettekst 5">
            <a:extLst>
              <a:ext uri="{FF2B5EF4-FFF2-40B4-BE49-F238E27FC236}">
                <a16:creationId xmlns:a16="http://schemas.microsoft.com/office/drawing/2014/main" id="{E3456071-2437-B013-427E-C706050F7D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A3F5667-3437-7F27-3574-A0BFB73CB1BE}"/>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123276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B24A62-55C6-9FFB-E65D-F20EE1D009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804D847-CB8D-A9A8-5FF0-DE7F811AA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D6EB68-FD92-530D-8038-58F55A006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9E968-B7A8-4532-8417-AA86C84B7828}"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55992526-3676-A567-ADFC-9F58F2687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6ED4A8D-AB93-1F75-9704-EE25BA7E3B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7CB0F-880B-48F4-8827-B0D8E3214267}" type="slidenum">
              <a:rPr lang="nl-NL" smtClean="0"/>
              <a:t>‹nr.›</a:t>
            </a:fld>
            <a:endParaRPr lang="nl-NL"/>
          </a:p>
        </p:txBody>
      </p:sp>
    </p:spTree>
    <p:extLst>
      <p:ext uri="{BB962C8B-B14F-4D97-AF65-F5344CB8AC3E}">
        <p14:creationId xmlns:p14="http://schemas.microsoft.com/office/powerpoint/2010/main" val="1173648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557638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video" Target="https://www.youtube.com/embed/EyTIh9WXB8U?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pAQ2tYXa2JY?feature=oembed"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nGEnwBc3C64?feature=oembe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FE8D375E-AAC1-1503-1C5D-278D1D8FF122}"/>
              </a:ext>
            </a:extLst>
          </p:cNvPr>
          <p:cNvPicPr>
            <a:picLocks noChangeAspect="1"/>
          </p:cNvPicPr>
          <p:nvPr/>
        </p:nvPicPr>
        <p:blipFill>
          <a:blip r:embed="rId2"/>
          <a:stretch>
            <a:fillRect/>
          </a:stretch>
        </p:blipFill>
        <p:spPr>
          <a:xfrm>
            <a:off x="2700112" y="0"/>
            <a:ext cx="6791775" cy="6858000"/>
          </a:xfrm>
          <a:prstGeom prst="rect">
            <a:avLst/>
          </a:prstGeom>
        </p:spPr>
      </p:pic>
    </p:spTree>
    <p:extLst>
      <p:ext uri="{BB962C8B-B14F-4D97-AF65-F5344CB8AC3E}">
        <p14:creationId xmlns:p14="http://schemas.microsoft.com/office/powerpoint/2010/main" val="134607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FED7E-4606-2973-E945-6B06C525C1B6}"/>
              </a:ext>
            </a:extLst>
          </p:cNvPr>
          <p:cNvSpPr>
            <a:spLocks noGrp="1"/>
          </p:cNvSpPr>
          <p:nvPr>
            <p:ph type="title"/>
          </p:nvPr>
        </p:nvSpPr>
        <p:spPr/>
        <p:txBody>
          <a:bodyPr/>
          <a:lstStyle/>
          <a:p>
            <a:r>
              <a:rPr lang="nl-NL" dirty="0"/>
              <a:t>Over het ijsberg-model:</a:t>
            </a:r>
          </a:p>
        </p:txBody>
      </p:sp>
      <p:sp>
        <p:nvSpPr>
          <p:cNvPr id="4" name="Tekstvak 3">
            <a:extLst>
              <a:ext uri="{FF2B5EF4-FFF2-40B4-BE49-F238E27FC236}">
                <a16:creationId xmlns:a16="http://schemas.microsoft.com/office/drawing/2014/main" id="{0B27B89D-68FD-9559-EECE-E34F6F6F8A56}"/>
              </a:ext>
            </a:extLst>
          </p:cNvPr>
          <p:cNvSpPr txBox="1"/>
          <p:nvPr/>
        </p:nvSpPr>
        <p:spPr>
          <a:xfrm>
            <a:off x="962890" y="1635703"/>
            <a:ext cx="10390910" cy="3970318"/>
          </a:xfrm>
          <a:prstGeom prst="rect">
            <a:avLst/>
          </a:prstGeom>
          <a:noFill/>
        </p:spPr>
        <p:txBody>
          <a:bodyPr wrap="square">
            <a:spAutoFit/>
          </a:bodyPr>
          <a:lstStyle/>
          <a:p>
            <a:r>
              <a:rPr lang="nl-NL" sz="2800" b="0" i="0" dirty="0">
                <a:solidFill>
                  <a:srgbClr val="333333"/>
                </a:solidFill>
                <a:effectLst/>
              </a:rPr>
              <a:t>David McClelland laat aan de hand van een ijsberg zien hoe gedragsverandering gerealiseerd kan worden. </a:t>
            </a:r>
          </a:p>
          <a:p>
            <a:endParaRPr lang="nl-NL" sz="2800" dirty="0">
              <a:solidFill>
                <a:srgbClr val="333333"/>
              </a:solidFill>
            </a:endParaRPr>
          </a:p>
          <a:p>
            <a:r>
              <a:rPr lang="nl-NL" sz="2800" b="0" i="0" dirty="0">
                <a:solidFill>
                  <a:srgbClr val="333333"/>
                </a:solidFill>
                <a:effectLst/>
              </a:rPr>
              <a:t>Boven de waterlijn bevindt zich het topje van de ijsberg. Dit vergelijkt McClelland met het zichtbare gedrag en kennis van mensen…10%</a:t>
            </a:r>
          </a:p>
          <a:p>
            <a:endParaRPr lang="nl-NL" sz="2800" dirty="0">
              <a:solidFill>
                <a:srgbClr val="333333"/>
              </a:solidFill>
            </a:endParaRPr>
          </a:p>
          <a:p>
            <a:r>
              <a:rPr lang="nl-NL" sz="2800" b="0" i="0" dirty="0">
                <a:solidFill>
                  <a:srgbClr val="333333"/>
                </a:solidFill>
                <a:effectLst/>
              </a:rPr>
              <a:t>Het grootste gedeelte van de ijsberg bevindt zich onder de waterlijn. Hier bevinden zich de onbewuste en onzichtbare overtuigingen, normen en waarden, eigenschappen en motieven van mensen…90%</a:t>
            </a:r>
            <a:endParaRPr lang="nl-NL" sz="2800" dirty="0"/>
          </a:p>
        </p:txBody>
      </p:sp>
    </p:spTree>
    <p:extLst>
      <p:ext uri="{BB962C8B-B14F-4D97-AF65-F5344CB8AC3E}">
        <p14:creationId xmlns:p14="http://schemas.microsoft.com/office/powerpoint/2010/main" val="209093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9A2E67F8-8E22-E53A-549C-44733F569D08}"/>
              </a:ext>
            </a:extLst>
          </p:cNvPr>
          <p:cNvSpPr txBox="1"/>
          <p:nvPr/>
        </p:nvSpPr>
        <p:spPr>
          <a:xfrm>
            <a:off x="845128" y="695328"/>
            <a:ext cx="8977745" cy="2308324"/>
          </a:xfrm>
          <a:prstGeom prst="rect">
            <a:avLst/>
          </a:prstGeom>
          <a:noFill/>
        </p:spPr>
        <p:txBody>
          <a:bodyPr wrap="square">
            <a:spAutoFit/>
          </a:bodyPr>
          <a:lstStyle/>
          <a:p>
            <a:r>
              <a:rPr lang="nl-NL" sz="2400" dirty="0"/>
              <a:t>Onder de waterlijn:</a:t>
            </a:r>
          </a:p>
          <a:p>
            <a:r>
              <a:rPr lang="nl-NL" sz="2400" dirty="0"/>
              <a:t>‘Onder de waterlijn’ bestaat uit een aantal dieptelagen. De meest gehanteerde standaard is twee lagen:</a:t>
            </a:r>
          </a:p>
          <a:p>
            <a:endParaRPr lang="nl-NL" sz="2400" dirty="0"/>
          </a:p>
          <a:p>
            <a:r>
              <a:rPr lang="nl-NL" sz="2400" b="1" dirty="0"/>
              <a:t>Wat denk je?</a:t>
            </a:r>
          </a:p>
          <a:p>
            <a:r>
              <a:rPr lang="nl-NL" sz="2400" b="1" dirty="0"/>
              <a:t>Wat wil je?</a:t>
            </a:r>
          </a:p>
        </p:txBody>
      </p:sp>
      <p:pic>
        <p:nvPicPr>
          <p:cNvPr id="5" name="Afbeelding 4">
            <a:extLst>
              <a:ext uri="{FF2B5EF4-FFF2-40B4-BE49-F238E27FC236}">
                <a16:creationId xmlns:a16="http://schemas.microsoft.com/office/drawing/2014/main" id="{2E3C52AD-C63F-D75B-F799-FD54F1437BF6}"/>
              </a:ext>
            </a:extLst>
          </p:cNvPr>
          <p:cNvPicPr>
            <a:picLocks noChangeAspect="1"/>
          </p:cNvPicPr>
          <p:nvPr/>
        </p:nvPicPr>
        <p:blipFill>
          <a:blip r:embed="rId2"/>
          <a:stretch>
            <a:fillRect/>
          </a:stretch>
        </p:blipFill>
        <p:spPr>
          <a:xfrm>
            <a:off x="2944090" y="2013375"/>
            <a:ext cx="7162800" cy="3648075"/>
          </a:xfrm>
          <a:prstGeom prst="rect">
            <a:avLst/>
          </a:prstGeom>
        </p:spPr>
      </p:pic>
    </p:spTree>
    <p:extLst>
      <p:ext uri="{BB962C8B-B14F-4D97-AF65-F5344CB8AC3E}">
        <p14:creationId xmlns:p14="http://schemas.microsoft.com/office/powerpoint/2010/main" val="67200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4" name="Onlinemedia 3" title="RLI GedragsToets 2.0">
            <a:hlinkClick r:id="" action="ppaction://media"/>
            <a:extLst>
              <a:ext uri="{FF2B5EF4-FFF2-40B4-BE49-F238E27FC236}">
                <a16:creationId xmlns:a16="http://schemas.microsoft.com/office/drawing/2014/main" id="{BAAF8CAC-2B0E-A8A0-C6C9-BA719D89601E}"/>
              </a:ext>
            </a:extLst>
          </p:cNvPr>
          <p:cNvPicPr>
            <a:picLocks noRot="1" noChangeAspect="1"/>
          </p:cNvPicPr>
          <p:nvPr>
            <a:videoFile r:link="rId1"/>
          </p:nvPr>
        </p:nvPicPr>
        <p:blipFill>
          <a:blip r:embed="rId3"/>
          <a:stretch>
            <a:fillRect/>
          </a:stretch>
        </p:blipFill>
        <p:spPr>
          <a:xfrm>
            <a:off x="2117165" y="1501215"/>
            <a:ext cx="7957670" cy="4496084"/>
          </a:xfrm>
          <a:prstGeom prst="rect">
            <a:avLst/>
          </a:prstGeom>
        </p:spPr>
      </p:pic>
      <p:sp>
        <p:nvSpPr>
          <p:cNvPr id="3" name="Tekstvak 2">
            <a:extLst>
              <a:ext uri="{FF2B5EF4-FFF2-40B4-BE49-F238E27FC236}">
                <a16:creationId xmlns:a16="http://schemas.microsoft.com/office/drawing/2014/main" id="{47FF8EB8-B7B9-40A7-6013-A616789F4E3C}"/>
              </a:ext>
            </a:extLst>
          </p:cNvPr>
          <p:cNvSpPr txBox="1"/>
          <p:nvPr/>
        </p:nvSpPr>
        <p:spPr>
          <a:xfrm>
            <a:off x="947281" y="365125"/>
            <a:ext cx="3485019" cy="369332"/>
          </a:xfrm>
          <a:prstGeom prst="rect">
            <a:avLst/>
          </a:prstGeom>
          <a:noFill/>
        </p:spPr>
        <p:txBody>
          <a:bodyPr wrap="square" rtlCol="0">
            <a:spAutoFit/>
          </a:bodyPr>
          <a:lstStyle/>
          <a:p>
            <a:r>
              <a:rPr lang="nl-NL" dirty="0"/>
              <a:t>Theorie 2: hoe ontstaan gedrag? </a:t>
            </a:r>
          </a:p>
        </p:txBody>
      </p:sp>
    </p:spTree>
    <p:extLst>
      <p:ext uri="{BB962C8B-B14F-4D97-AF65-F5344CB8AC3E}">
        <p14:creationId xmlns:p14="http://schemas.microsoft.com/office/powerpoint/2010/main" val="413238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4" name="Afbeelding 3"/>
          <p:cNvPicPr>
            <a:picLocks noChangeAspect="1"/>
          </p:cNvPicPr>
          <p:nvPr/>
        </p:nvPicPr>
        <p:blipFill>
          <a:blip r:embed="rId2"/>
          <a:stretch>
            <a:fillRect/>
          </a:stretch>
        </p:blipFill>
        <p:spPr>
          <a:xfrm>
            <a:off x="1658342" y="1690688"/>
            <a:ext cx="10007878" cy="3905248"/>
          </a:xfrm>
          <a:prstGeom prst="rect">
            <a:avLst/>
          </a:prstGeom>
        </p:spPr>
      </p:pic>
    </p:spTree>
    <p:extLst>
      <p:ext uri="{BB962C8B-B14F-4D97-AF65-F5344CB8AC3E}">
        <p14:creationId xmlns:p14="http://schemas.microsoft.com/office/powerpoint/2010/main" val="269042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4" name="Afbeelding 3"/>
          <p:cNvPicPr>
            <a:picLocks noChangeAspect="1"/>
          </p:cNvPicPr>
          <p:nvPr/>
        </p:nvPicPr>
        <p:blipFill>
          <a:blip r:embed="rId2"/>
          <a:stretch>
            <a:fillRect/>
          </a:stretch>
        </p:blipFill>
        <p:spPr>
          <a:xfrm>
            <a:off x="1658342" y="1690688"/>
            <a:ext cx="10007878" cy="3905248"/>
          </a:xfrm>
          <a:prstGeom prst="rect">
            <a:avLst/>
          </a:prstGeom>
        </p:spPr>
      </p:pic>
      <p:pic>
        <p:nvPicPr>
          <p:cNvPr id="3" name="Afbeelding 2"/>
          <p:cNvPicPr>
            <a:picLocks noChangeAspect="1"/>
          </p:cNvPicPr>
          <p:nvPr/>
        </p:nvPicPr>
        <p:blipFill>
          <a:blip r:embed="rId3"/>
          <a:stretch>
            <a:fillRect/>
          </a:stretch>
        </p:blipFill>
        <p:spPr>
          <a:xfrm>
            <a:off x="1352278" y="1520870"/>
            <a:ext cx="10001522" cy="4024473"/>
          </a:xfrm>
          <a:prstGeom prst="rect">
            <a:avLst/>
          </a:prstGeom>
        </p:spPr>
      </p:pic>
    </p:spTree>
    <p:extLst>
      <p:ext uri="{BB962C8B-B14F-4D97-AF65-F5344CB8AC3E}">
        <p14:creationId xmlns:p14="http://schemas.microsoft.com/office/powerpoint/2010/main" val="185353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4" name="Afbeelding 3"/>
          <p:cNvPicPr>
            <a:picLocks noChangeAspect="1"/>
          </p:cNvPicPr>
          <p:nvPr/>
        </p:nvPicPr>
        <p:blipFill>
          <a:blip r:embed="rId2"/>
          <a:stretch>
            <a:fillRect/>
          </a:stretch>
        </p:blipFill>
        <p:spPr>
          <a:xfrm>
            <a:off x="1658342" y="1690688"/>
            <a:ext cx="10007878" cy="3905248"/>
          </a:xfrm>
          <a:prstGeom prst="rect">
            <a:avLst/>
          </a:prstGeom>
        </p:spPr>
      </p:pic>
      <p:pic>
        <p:nvPicPr>
          <p:cNvPr id="5" name="Afbeelding 4"/>
          <p:cNvPicPr>
            <a:picLocks noChangeAspect="1"/>
          </p:cNvPicPr>
          <p:nvPr/>
        </p:nvPicPr>
        <p:blipFill>
          <a:blip r:embed="rId3"/>
          <a:stretch>
            <a:fillRect/>
          </a:stretch>
        </p:blipFill>
        <p:spPr>
          <a:xfrm>
            <a:off x="838200" y="1609530"/>
            <a:ext cx="10226040" cy="4115528"/>
          </a:xfrm>
          <a:prstGeom prst="rect">
            <a:avLst/>
          </a:prstGeom>
        </p:spPr>
      </p:pic>
    </p:spTree>
    <p:extLst>
      <p:ext uri="{BB962C8B-B14F-4D97-AF65-F5344CB8AC3E}">
        <p14:creationId xmlns:p14="http://schemas.microsoft.com/office/powerpoint/2010/main" val="691467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4" name="Afbeelding 3"/>
          <p:cNvPicPr>
            <a:picLocks noChangeAspect="1"/>
          </p:cNvPicPr>
          <p:nvPr/>
        </p:nvPicPr>
        <p:blipFill>
          <a:blip r:embed="rId2"/>
          <a:stretch>
            <a:fillRect/>
          </a:stretch>
        </p:blipFill>
        <p:spPr>
          <a:xfrm>
            <a:off x="1658342" y="1690688"/>
            <a:ext cx="10007878" cy="3905248"/>
          </a:xfrm>
          <a:prstGeom prst="rect">
            <a:avLst/>
          </a:prstGeom>
        </p:spPr>
      </p:pic>
      <p:pic>
        <p:nvPicPr>
          <p:cNvPr id="5" name="Afbeelding 4"/>
          <p:cNvPicPr>
            <a:picLocks noChangeAspect="1"/>
          </p:cNvPicPr>
          <p:nvPr/>
        </p:nvPicPr>
        <p:blipFill>
          <a:blip r:embed="rId3"/>
          <a:stretch>
            <a:fillRect/>
          </a:stretch>
        </p:blipFill>
        <p:spPr>
          <a:xfrm>
            <a:off x="838200" y="1609530"/>
            <a:ext cx="10226040" cy="4115528"/>
          </a:xfrm>
          <a:prstGeom prst="rect">
            <a:avLst/>
          </a:prstGeom>
        </p:spPr>
      </p:pic>
      <p:pic>
        <p:nvPicPr>
          <p:cNvPr id="3" name="Afbeelding 2"/>
          <p:cNvPicPr>
            <a:picLocks noChangeAspect="1"/>
          </p:cNvPicPr>
          <p:nvPr/>
        </p:nvPicPr>
        <p:blipFill>
          <a:blip r:embed="rId4"/>
          <a:stretch>
            <a:fillRect/>
          </a:stretch>
        </p:blipFill>
        <p:spPr>
          <a:xfrm>
            <a:off x="838200" y="1518090"/>
            <a:ext cx="10108474" cy="4350130"/>
          </a:xfrm>
          <a:prstGeom prst="rect">
            <a:avLst/>
          </a:prstGeom>
        </p:spPr>
      </p:pic>
    </p:spTree>
    <p:extLst>
      <p:ext uri="{BB962C8B-B14F-4D97-AF65-F5344CB8AC3E}">
        <p14:creationId xmlns:p14="http://schemas.microsoft.com/office/powerpoint/2010/main" val="340684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4" name="Afbeelding 3"/>
          <p:cNvPicPr>
            <a:picLocks noChangeAspect="1"/>
          </p:cNvPicPr>
          <p:nvPr/>
        </p:nvPicPr>
        <p:blipFill>
          <a:blip r:embed="rId2"/>
          <a:stretch>
            <a:fillRect/>
          </a:stretch>
        </p:blipFill>
        <p:spPr>
          <a:xfrm>
            <a:off x="1658342" y="1690688"/>
            <a:ext cx="10007878" cy="3905248"/>
          </a:xfrm>
          <a:prstGeom prst="rect">
            <a:avLst/>
          </a:prstGeom>
        </p:spPr>
      </p:pic>
      <p:pic>
        <p:nvPicPr>
          <p:cNvPr id="6" name="Afbeelding 5"/>
          <p:cNvPicPr>
            <a:picLocks noChangeAspect="1"/>
          </p:cNvPicPr>
          <p:nvPr/>
        </p:nvPicPr>
        <p:blipFill>
          <a:blip r:embed="rId3"/>
          <a:stretch>
            <a:fillRect/>
          </a:stretch>
        </p:blipFill>
        <p:spPr>
          <a:xfrm>
            <a:off x="1515291" y="1518090"/>
            <a:ext cx="9431383" cy="4085021"/>
          </a:xfrm>
          <a:prstGeom prst="rect">
            <a:avLst/>
          </a:prstGeom>
        </p:spPr>
      </p:pic>
    </p:spTree>
    <p:extLst>
      <p:ext uri="{BB962C8B-B14F-4D97-AF65-F5344CB8AC3E}">
        <p14:creationId xmlns:p14="http://schemas.microsoft.com/office/powerpoint/2010/main" val="1641973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5" name="Afbeelding 4">
            <a:extLst>
              <a:ext uri="{FF2B5EF4-FFF2-40B4-BE49-F238E27FC236}">
                <a16:creationId xmlns:a16="http://schemas.microsoft.com/office/drawing/2014/main" id="{700740C1-A9E3-48C4-A8FE-822D0681D8DC}"/>
              </a:ext>
            </a:extLst>
          </p:cNvPr>
          <p:cNvPicPr>
            <a:picLocks noChangeAspect="1"/>
          </p:cNvPicPr>
          <p:nvPr/>
        </p:nvPicPr>
        <p:blipFill>
          <a:blip r:embed="rId3"/>
          <a:stretch>
            <a:fillRect/>
          </a:stretch>
        </p:blipFill>
        <p:spPr>
          <a:xfrm>
            <a:off x="1184092" y="1690688"/>
            <a:ext cx="3065179" cy="4277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kstvak 3">
            <a:extLst>
              <a:ext uri="{FF2B5EF4-FFF2-40B4-BE49-F238E27FC236}">
                <a16:creationId xmlns:a16="http://schemas.microsoft.com/office/drawing/2014/main" id="{DD2A41AA-91E7-4357-9C76-CDF60DBF80FD}"/>
              </a:ext>
            </a:extLst>
          </p:cNvPr>
          <p:cNvSpPr txBox="1"/>
          <p:nvPr/>
        </p:nvSpPr>
        <p:spPr>
          <a:xfrm>
            <a:off x="5257800" y="2338685"/>
            <a:ext cx="609600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5 Toepassing van het gedragsanalysekader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5.1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Spitsmijden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5.2 </a:t>
            </a:r>
            <a:r>
              <a:rPr kumimoji="0" lang="nl-NL" sz="1800" b="0" i="1" u="none" strike="noStrike" kern="1200" cap="none" spc="0" normalizeH="0" baseline="0" noProof="0" dirty="0">
                <a:ln>
                  <a:noFill/>
                </a:ln>
                <a:solidFill>
                  <a:prstClr val="black"/>
                </a:solidFill>
                <a:effectLst/>
                <a:uLnTx/>
                <a:uFillTx/>
                <a:latin typeface="Calibri" panose="020F0502020204030204"/>
                <a:ea typeface="+mn-ea"/>
                <a:cs typeface="+mn-cs"/>
              </a:rPr>
              <a:t>Energiebesparende maatregelen aan woningen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5.3 Voedselverspilling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5.4 Gft-afvalscheiding</a:t>
            </a:r>
          </a:p>
        </p:txBody>
      </p:sp>
      <p:sp>
        <p:nvSpPr>
          <p:cNvPr id="6" name="Tekstvak 5">
            <a:extLst>
              <a:ext uri="{FF2B5EF4-FFF2-40B4-BE49-F238E27FC236}">
                <a16:creationId xmlns:a16="http://schemas.microsoft.com/office/drawing/2014/main" id="{B76D2654-5412-41CA-9D51-D79F343C6311}"/>
              </a:ext>
            </a:extLst>
          </p:cNvPr>
          <p:cNvSpPr txBox="1"/>
          <p:nvPr/>
        </p:nvSpPr>
        <p:spPr>
          <a:xfrm>
            <a:off x="5257800" y="1690688"/>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Verdiepen: </a:t>
            </a:r>
          </a:p>
        </p:txBody>
      </p:sp>
      <p:sp>
        <p:nvSpPr>
          <p:cNvPr id="8" name="Tekstvak 7">
            <a:extLst>
              <a:ext uri="{FF2B5EF4-FFF2-40B4-BE49-F238E27FC236}">
                <a16:creationId xmlns:a16="http://schemas.microsoft.com/office/drawing/2014/main" id="{182DBCBF-C51B-425A-B014-045FCCE7A534}"/>
              </a:ext>
            </a:extLst>
          </p:cNvPr>
          <p:cNvSpPr txBox="1"/>
          <p:nvPr/>
        </p:nvSpPr>
        <p:spPr>
          <a:xfrm>
            <a:off x="5457825" y="4567147"/>
            <a:ext cx="574357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TE VINDEN VIA: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Wiki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&gt;</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 IBS lessen </a:t>
            </a:r>
          </a:p>
        </p:txBody>
      </p:sp>
    </p:spTree>
    <p:extLst>
      <p:ext uri="{BB962C8B-B14F-4D97-AF65-F5344CB8AC3E}">
        <p14:creationId xmlns:p14="http://schemas.microsoft.com/office/powerpoint/2010/main" val="224651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D1423-DD8D-A72B-2DAC-6BF1E9B7037D}"/>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700" kern="1200">
                <a:solidFill>
                  <a:schemeClr val="tx1"/>
                </a:solidFill>
                <a:latin typeface="+mj-lt"/>
                <a:ea typeface="+mj-ea"/>
                <a:cs typeface="+mj-cs"/>
              </a:rPr>
              <a:t>Wat gaan jullie hiervan gebruiken? </a:t>
            </a:r>
          </a:p>
        </p:txBody>
      </p:sp>
      <p:sp>
        <p:nvSpPr>
          <p:cNvPr id="3" name="Tekstvak 2">
            <a:extLst>
              <a:ext uri="{FF2B5EF4-FFF2-40B4-BE49-F238E27FC236}">
                <a16:creationId xmlns:a16="http://schemas.microsoft.com/office/drawing/2014/main" id="{945B87FC-DDB9-D9AE-23AC-2ACFE2DECC31}"/>
              </a:ext>
            </a:extLst>
          </p:cNvPr>
          <p:cNvSpPr txBox="1"/>
          <p:nvPr/>
        </p:nvSpPr>
        <p:spPr>
          <a:xfrm>
            <a:off x="648931" y="2438400"/>
            <a:ext cx="3505494" cy="3785419"/>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a:t>Ga met je eigen groep zitten.</a:t>
            </a:r>
          </a:p>
          <a:p>
            <a:pPr marL="342900" indent="-228600">
              <a:lnSpc>
                <a:spcPct val="90000"/>
              </a:lnSpc>
              <a:spcAft>
                <a:spcPts val="600"/>
              </a:spcAft>
              <a:buFont typeface="Arial" panose="020B0604020202020204" pitchFamily="34" charset="0"/>
              <a:buChar char="•"/>
            </a:pPr>
            <a:r>
              <a:rPr lang="en-US" sz="2000"/>
              <a:t>Neem alle input nog eens door en bespreek welk model of welke ‘techniek’ jullie kunnen toepassen in het advies. </a:t>
            </a:r>
          </a:p>
          <a:p>
            <a:pPr marL="342900" indent="-228600">
              <a:lnSpc>
                <a:spcPct val="90000"/>
              </a:lnSpc>
              <a:spcAft>
                <a:spcPts val="600"/>
              </a:spcAft>
              <a:buFont typeface="Arial" panose="020B0604020202020204" pitchFamily="34" charset="0"/>
              <a:buChar char="•"/>
            </a:pPr>
            <a:r>
              <a:rPr lang="en-US" sz="2000"/>
              <a:t>Zet dit op een rijtje en neem het eventueel op als bijlage. </a:t>
            </a:r>
          </a:p>
          <a:p>
            <a:pPr marL="342900" indent="-228600">
              <a:lnSpc>
                <a:spcPct val="90000"/>
              </a:lnSpc>
              <a:spcAft>
                <a:spcPts val="600"/>
              </a:spcAft>
              <a:buFont typeface="Arial" panose="020B0604020202020204" pitchFamily="34" charset="0"/>
              <a:buChar char="•"/>
            </a:pPr>
            <a:r>
              <a:rPr lang="en-US" sz="2000"/>
              <a:t>Over 15 minuten vertelt iedere groep kort wat ze gaan gebruiken en waarom.  </a:t>
            </a:r>
          </a:p>
          <a:p>
            <a:pPr marL="342900"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endParaRPr lang="en-US" sz="200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D8268863-943C-670B-7EF7-988B095F6CCA}"/>
              </a:ext>
            </a:extLst>
          </p:cNvPr>
          <p:cNvPicPr>
            <a:picLocks noChangeAspect="1"/>
          </p:cNvPicPr>
          <p:nvPr/>
        </p:nvPicPr>
        <p:blipFill>
          <a:blip r:embed="rId3"/>
          <a:stretch>
            <a:fillRect/>
          </a:stretch>
        </p:blipFill>
        <p:spPr>
          <a:xfrm>
            <a:off x="5795743" y="807593"/>
            <a:ext cx="5239568" cy="5239568"/>
          </a:xfrm>
          <a:prstGeom prst="rect">
            <a:avLst/>
          </a:prstGeom>
          <a:effectLst/>
        </p:spPr>
      </p:pic>
    </p:spTree>
    <p:extLst>
      <p:ext uri="{BB962C8B-B14F-4D97-AF65-F5344CB8AC3E}">
        <p14:creationId xmlns:p14="http://schemas.microsoft.com/office/powerpoint/2010/main" val="371656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gedragsverandering begin">
            <a:extLst>
              <a:ext uri="{FF2B5EF4-FFF2-40B4-BE49-F238E27FC236}">
                <a16:creationId xmlns:a16="http://schemas.microsoft.com/office/drawing/2014/main" id="{DF71C694-89D2-50F6-3072-B9709235CEE6}"/>
              </a:ext>
            </a:extLst>
          </p:cNvPr>
          <p:cNvPicPr>
            <a:picLocks noChangeAspect="1" noChangeArrowheads="1"/>
          </p:cNvPicPr>
          <p:nvPr/>
        </p:nvPicPr>
        <p:blipFill rotWithShape="1">
          <a:blip r:embed="rId3">
            <a:alphaModFix amt="45000"/>
            <a:extLst>
              <a:ext uri="{28A0092B-C50C-407E-A947-70E740481C1C}">
                <a14:useLocalDpi xmlns:a14="http://schemas.microsoft.com/office/drawing/2010/main" val="0"/>
              </a:ext>
            </a:extLst>
          </a:blip>
          <a:srcRect l="7111"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el 1">
            <a:extLst>
              <a:ext uri="{FF2B5EF4-FFF2-40B4-BE49-F238E27FC236}">
                <a16:creationId xmlns:a16="http://schemas.microsoft.com/office/drawing/2014/main" id="{2617B7E5-242F-396B-C905-618C9E04D080}"/>
              </a:ext>
            </a:extLst>
          </p:cNvPr>
          <p:cNvSpPr>
            <a:spLocks noGrp="1"/>
          </p:cNvSpPr>
          <p:nvPr>
            <p:ph type="ctrTitle"/>
          </p:nvPr>
        </p:nvSpPr>
        <p:spPr>
          <a:xfrm>
            <a:off x="1769532" y="1695576"/>
            <a:ext cx="8652938" cy="2857191"/>
          </a:xfrm>
        </p:spPr>
        <p:txBody>
          <a:bodyPr anchor="ctr">
            <a:normAutofit/>
          </a:bodyPr>
          <a:lstStyle/>
          <a:p>
            <a:r>
              <a:rPr lang="nl-NL" sz="8000"/>
              <a:t>Gedragsverandering </a:t>
            </a:r>
          </a:p>
        </p:txBody>
      </p:sp>
      <p:sp>
        <p:nvSpPr>
          <p:cNvPr id="3" name="Ondertitel 2">
            <a:extLst>
              <a:ext uri="{FF2B5EF4-FFF2-40B4-BE49-F238E27FC236}">
                <a16:creationId xmlns:a16="http://schemas.microsoft.com/office/drawing/2014/main" id="{43B0F258-D2EC-C6F5-FE32-DD57127729F5}"/>
              </a:ext>
            </a:extLst>
          </p:cNvPr>
          <p:cNvSpPr>
            <a:spLocks noGrp="1"/>
          </p:cNvSpPr>
          <p:nvPr>
            <p:ph type="subTitle" idx="1"/>
          </p:nvPr>
        </p:nvSpPr>
        <p:spPr>
          <a:xfrm>
            <a:off x="1769532" y="4128247"/>
            <a:ext cx="8655200" cy="952081"/>
          </a:xfrm>
        </p:spPr>
        <p:txBody>
          <a:bodyPr>
            <a:normAutofit/>
          </a:bodyPr>
          <a:lstStyle/>
          <a:p>
            <a:endParaRPr lang="nl-NL" sz="1600" i="1" dirty="0"/>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2011323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E2C82-18E8-2505-930E-7011235D5E95}"/>
              </a:ext>
            </a:extLst>
          </p:cNvPr>
          <p:cNvSpPr>
            <a:spLocks noGrp="1"/>
          </p:cNvSpPr>
          <p:nvPr>
            <p:ph type="title"/>
          </p:nvPr>
        </p:nvSpPr>
        <p:spPr/>
        <p:txBody>
          <a:bodyPr/>
          <a:lstStyle/>
          <a:p>
            <a:r>
              <a:rPr lang="nl-NL" dirty="0"/>
              <a:t>Deel 2 van het programma </a:t>
            </a:r>
          </a:p>
        </p:txBody>
      </p:sp>
      <p:graphicFrame>
        <p:nvGraphicFramePr>
          <p:cNvPr id="3" name="Diagram 2">
            <a:extLst>
              <a:ext uri="{FF2B5EF4-FFF2-40B4-BE49-F238E27FC236}">
                <a16:creationId xmlns:a16="http://schemas.microsoft.com/office/drawing/2014/main" id="{5E6B8CAC-6D88-7BCC-0ACE-42A298B02FEB}"/>
              </a:ext>
            </a:extLst>
          </p:cNvPr>
          <p:cNvGraphicFramePr/>
          <p:nvPr>
            <p:extLst>
              <p:ext uri="{D42A27DB-BD31-4B8C-83A1-F6EECF244321}">
                <p14:modId xmlns:p14="http://schemas.microsoft.com/office/powerpoint/2010/main" val="1449371674"/>
              </p:ext>
            </p:extLst>
          </p:nvPr>
        </p:nvGraphicFramePr>
        <p:xfrm>
          <a:off x="2032000" y="1277471"/>
          <a:ext cx="7824694" cy="4860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a:extLst>
              <a:ext uri="{FF2B5EF4-FFF2-40B4-BE49-F238E27FC236}">
                <a16:creationId xmlns:a16="http://schemas.microsoft.com/office/drawing/2014/main" id="{C549987B-AC22-5C1A-F8F7-ABD42E0F87ED}"/>
              </a:ext>
            </a:extLst>
          </p:cNvPr>
          <p:cNvPicPr>
            <a:picLocks noChangeAspect="1"/>
          </p:cNvPicPr>
          <p:nvPr/>
        </p:nvPicPr>
        <p:blipFill>
          <a:blip r:embed="rId8"/>
          <a:stretch>
            <a:fillRect/>
          </a:stretch>
        </p:blipFill>
        <p:spPr>
          <a:xfrm>
            <a:off x="7938468" y="4577122"/>
            <a:ext cx="2106486" cy="2011936"/>
          </a:xfrm>
          <a:prstGeom prst="rect">
            <a:avLst/>
          </a:prstGeom>
        </p:spPr>
      </p:pic>
      <p:sp>
        <p:nvSpPr>
          <p:cNvPr id="6" name="Ovaal 5">
            <a:extLst>
              <a:ext uri="{FF2B5EF4-FFF2-40B4-BE49-F238E27FC236}">
                <a16:creationId xmlns:a16="http://schemas.microsoft.com/office/drawing/2014/main" id="{32B9D20F-B0C0-D66A-FA55-4A00386CB790}"/>
              </a:ext>
            </a:extLst>
          </p:cNvPr>
          <p:cNvSpPr/>
          <p:nvPr/>
        </p:nvSpPr>
        <p:spPr>
          <a:xfrm>
            <a:off x="6380629" y="3160059"/>
            <a:ext cx="2106485" cy="1156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Vuilnisbakken zetten</a:t>
            </a:r>
          </a:p>
        </p:txBody>
      </p:sp>
      <p:sp>
        <p:nvSpPr>
          <p:cNvPr id="4" name="Ovaal 3">
            <a:extLst>
              <a:ext uri="{FF2B5EF4-FFF2-40B4-BE49-F238E27FC236}">
                <a16:creationId xmlns:a16="http://schemas.microsoft.com/office/drawing/2014/main" id="{9379A804-92F4-578C-BCA4-4723E91112A9}"/>
              </a:ext>
            </a:extLst>
          </p:cNvPr>
          <p:cNvSpPr/>
          <p:nvPr/>
        </p:nvSpPr>
        <p:spPr>
          <a:xfrm>
            <a:off x="8264118" y="2036529"/>
            <a:ext cx="2106706" cy="1334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Informatie geven</a:t>
            </a:r>
          </a:p>
        </p:txBody>
      </p:sp>
      <p:sp>
        <p:nvSpPr>
          <p:cNvPr id="8" name="Ovaal 7">
            <a:extLst>
              <a:ext uri="{FF2B5EF4-FFF2-40B4-BE49-F238E27FC236}">
                <a16:creationId xmlns:a16="http://schemas.microsoft.com/office/drawing/2014/main" id="{344230B5-3393-33ED-8F83-341880AD0414}"/>
              </a:ext>
            </a:extLst>
          </p:cNvPr>
          <p:cNvSpPr/>
          <p:nvPr/>
        </p:nvSpPr>
        <p:spPr>
          <a:xfrm>
            <a:off x="9559518" y="719667"/>
            <a:ext cx="2106706" cy="1336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Training geven</a:t>
            </a:r>
          </a:p>
        </p:txBody>
      </p:sp>
    </p:spTree>
    <p:extLst>
      <p:ext uri="{BB962C8B-B14F-4D97-AF65-F5344CB8AC3E}">
        <p14:creationId xmlns:p14="http://schemas.microsoft.com/office/powerpoint/2010/main" val="243290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89A13-AD83-CA3B-DACA-E7B1EA6ACF87}"/>
              </a:ext>
            </a:extLst>
          </p:cNvPr>
          <p:cNvSpPr>
            <a:spLocks noGrp="1"/>
          </p:cNvSpPr>
          <p:nvPr>
            <p:ph type="title"/>
          </p:nvPr>
        </p:nvSpPr>
        <p:spPr/>
        <p:txBody>
          <a:bodyPr/>
          <a:lstStyle/>
          <a:p>
            <a:r>
              <a:rPr lang="nl-NL" dirty="0"/>
              <a:t>Aan de SLAG! </a:t>
            </a:r>
          </a:p>
        </p:txBody>
      </p:sp>
      <p:sp>
        <p:nvSpPr>
          <p:cNvPr id="3" name="Tekstvak 2">
            <a:extLst>
              <a:ext uri="{FF2B5EF4-FFF2-40B4-BE49-F238E27FC236}">
                <a16:creationId xmlns:a16="http://schemas.microsoft.com/office/drawing/2014/main" id="{F86EF9FA-9C30-7998-AEDC-2AD2FB9FA94F}"/>
              </a:ext>
            </a:extLst>
          </p:cNvPr>
          <p:cNvSpPr txBox="1"/>
          <p:nvPr/>
        </p:nvSpPr>
        <p:spPr>
          <a:xfrm>
            <a:off x="838200" y="1276351"/>
            <a:ext cx="8262938" cy="2554545"/>
          </a:xfrm>
          <a:prstGeom prst="rect">
            <a:avLst/>
          </a:prstGeom>
          <a:noFill/>
        </p:spPr>
        <p:txBody>
          <a:bodyPr wrap="square" rtlCol="0">
            <a:spAutoFit/>
          </a:bodyPr>
          <a:lstStyle/>
          <a:p>
            <a:r>
              <a:rPr lang="nl-NL" sz="3200" dirty="0">
                <a:solidFill>
                  <a:schemeClr val="accent1"/>
                </a:solidFill>
              </a:rPr>
              <a:t>Drie groepen, drie rondes </a:t>
            </a:r>
          </a:p>
          <a:p>
            <a:endParaRPr lang="nl-NL" sz="3200" dirty="0">
              <a:solidFill>
                <a:schemeClr val="accent1"/>
              </a:solidFill>
            </a:endParaRPr>
          </a:p>
          <a:p>
            <a:endParaRPr lang="nl-NL" sz="3200" dirty="0">
              <a:solidFill>
                <a:schemeClr val="accent1"/>
              </a:solidFill>
            </a:endParaRPr>
          </a:p>
          <a:p>
            <a:endParaRPr lang="nl-NL" sz="3200" dirty="0">
              <a:solidFill>
                <a:schemeClr val="accent1"/>
              </a:solidFill>
            </a:endParaRPr>
          </a:p>
          <a:p>
            <a:endParaRPr lang="nl-NL" sz="3200" dirty="0">
              <a:solidFill>
                <a:schemeClr val="accent1"/>
              </a:solidFill>
            </a:endParaRPr>
          </a:p>
        </p:txBody>
      </p:sp>
      <p:graphicFrame>
        <p:nvGraphicFramePr>
          <p:cNvPr id="4" name="Tabel 4">
            <a:extLst>
              <a:ext uri="{FF2B5EF4-FFF2-40B4-BE49-F238E27FC236}">
                <a16:creationId xmlns:a16="http://schemas.microsoft.com/office/drawing/2014/main" id="{E8665FD5-E138-5FAA-DD4A-44EE12AB8F04}"/>
              </a:ext>
            </a:extLst>
          </p:cNvPr>
          <p:cNvGraphicFramePr>
            <a:graphicFrameLocks noGrp="1"/>
          </p:cNvGraphicFramePr>
          <p:nvPr>
            <p:extLst>
              <p:ext uri="{D42A27DB-BD31-4B8C-83A1-F6EECF244321}">
                <p14:modId xmlns:p14="http://schemas.microsoft.com/office/powerpoint/2010/main" val="61546300"/>
              </p:ext>
            </p:extLst>
          </p:nvPr>
        </p:nvGraphicFramePr>
        <p:xfrm>
          <a:off x="905669" y="2230438"/>
          <a:ext cx="8128000" cy="2839720"/>
        </p:xfrm>
        <a:graphic>
          <a:graphicData uri="http://schemas.openxmlformats.org/drawingml/2006/table">
            <a:tbl>
              <a:tblPr firstRow="1" bandRow="1">
                <a:tableStyleId>{5C22544A-7EE6-4342-B048-85BDC9FD1C3A}</a:tableStyleId>
              </a:tblPr>
              <a:tblGrid>
                <a:gridCol w="1137444">
                  <a:extLst>
                    <a:ext uri="{9D8B030D-6E8A-4147-A177-3AD203B41FA5}">
                      <a16:colId xmlns:a16="http://schemas.microsoft.com/office/drawing/2014/main" val="4110006606"/>
                    </a:ext>
                  </a:extLst>
                </a:gridCol>
                <a:gridCol w="2128837">
                  <a:extLst>
                    <a:ext uri="{9D8B030D-6E8A-4147-A177-3AD203B41FA5}">
                      <a16:colId xmlns:a16="http://schemas.microsoft.com/office/drawing/2014/main" val="3369510452"/>
                    </a:ext>
                  </a:extLst>
                </a:gridCol>
                <a:gridCol w="2185988">
                  <a:extLst>
                    <a:ext uri="{9D8B030D-6E8A-4147-A177-3AD203B41FA5}">
                      <a16:colId xmlns:a16="http://schemas.microsoft.com/office/drawing/2014/main" val="723214269"/>
                    </a:ext>
                  </a:extLst>
                </a:gridCol>
                <a:gridCol w="2675731">
                  <a:extLst>
                    <a:ext uri="{9D8B030D-6E8A-4147-A177-3AD203B41FA5}">
                      <a16:colId xmlns:a16="http://schemas.microsoft.com/office/drawing/2014/main" val="2287185002"/>
                    </a:ext>
                  </a:extLst>
                </a:gridCol>
              </a:tblGrid>
              <a:tr h="370840">
                <a:tc>
                  <a:txBody>
                    <a:bodyPr/>
                    <a:lstStyle/>
                    <a:p>
                      <a:r>
                        <a:rPr lang="nl-NL" dirty="0"/>
                        <a:t>tijd</a:t>
                      </a:r>
                    </a:p>
                  </a:txBody>
                  <a:tcPr/>
                </a:tc>
                <a:tc>
                  <a:txBody>
                    <a:bodyPr/>
                    <a:lstStyle/>
                    <a:p>
                      <a:r>
                        <a:rPr lang="nl-NL" dirty="0"/>
                        <a:t>Groep 1</a:t>
                      </a:r>
                    </a:p>
                  </a:txBody>
                  <a:tcPr/>
                </a:tc>
                <a:tc>
                  <a:txBody>
                    <a:bodyPr/>
                    <a:lstStyle/>
                    <a:p>
                      <a:r>
                        <a:rPr lang="nl-NL" dirty="0"/>
                        <a:t>Groep 2</a:t>
                      </a:r>
                    </a:p>
                  </a:txBody>
                  <a:tcPr/>
                </a:tc>
                <a:tc>
                  <a:txBody>
                    <a:bodyPr/>
                    <a:lstStyle/>
                    <a:p>
                      <a:r>
                        <a:rPr lang="nl-NL" dirty="0"/>
                        <a:t>Groep 3</a:t>
                      </a:r>
                    </a:p>
                  </a:txBody>
                  <a:tcPr/>
                </a:tc>
                <a:extLst>
                  <a:ext uri="{0D108BD9-81ED-4DB2-BD59-A6C34878D82A}">
                    <a16:rowId xmlns:a16="http://schemas.microsoft.com/office/drawing/2014/main" val="334266600"/>
                  </a:ext>
                </a:extLst>
              </a:tr>
              <a:tr h="370840">
                <a:tc>
                  <a:txBody>
                    <a:bodyPr/>
                    <a:lstStyle/>
                    <a:p>
                      <a:r>
                        <a:rPr lang="nl-NL" dirty="0"/>
                        <a:t>20 min</a:t>
                      </a:r>
                    </a:p>
                  </a:txBody>
                  <a:tcPr/>
                </a:tc>
                <a:tc>
                  <a:txBody>
                    <a:bodyPr/>
                    <a:lstStyle/>
                    <a:p>
                      <a:r>
                        <a:rPr lang="nl-NL" dirty="0"/>
                        <a:t>Motiverende gesprekvoering </a:t>
                      </a:r>
                    </a:p>
                  </a:txBody>
                  <a:tcPr/>
                </a:tc>
                <a:tc>
                  <a:txBody>
                    <a:bodyPr/>
                    <a:lstStyle/>
                    <a:p>
                      <a:r>
                        <a:rPr lang="nl-NL" dirty="0"/>
                        <a:t>LSD </a:t>
                      </a:r>
                    </a:p>
                  </a:txBody>
                  <a:tcPr/>
                </a:tc>
                <a:tc>
                  <a:txBody>
                    <a:bodyPr/>
                    <a:lstStyle/>
                    <a:p>
                      <a:r>
                        <a:rPr lang="nl-NL" dirty="0"/>
                        <a:t>Oefenen met ANNA</a:t>
                      </a:r>
                    </a:p>
                  </a:txBody>
                  <a:tcPr/>
                </a:tc>
                <a:extLst>
                  <a:ext uri="{0D108BD9-81ED-4DB2-BD59-A6C34878D82A}">
                    <a16:rowId xmlns:a16="http://schemas.microsoft.com/office/drawing/2014/main" val="829017791"/>
                  </a:ext>
                </a:extLst>
              </a:tr>
              <a:tr h="370840">
                <a:tc>
                  <a:txBody>
                    <a:bodyPr/>
                    <a:lstStyle/>
                    <a:p>
                      <a:r>
                        <a:rPr lang="nl-NL" dirty="0"/>
                        <a:t>20 min</a:t>
                      </a:r>
                    </a:p>
                  </a:txBody>
                  <a:tcPr/>
                </a:tc>
                <a:tc>
                  <a:txBody>
                    <a:bodyPr/>
                    <a:lstStyle/>
                    <a:p>
                      <a:r>
                        <a:rPr lang="nl-NL" dirty="0"/>
                        <a:t>Oefenen met ANNA</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Motiverende gesprekvoering </a:t>
                      </a:r>
                    </a:p>
                    <a:p>
                      <a:endParaRPr lang="nl-NL" dirty="0"/>
                    </a:p>
                  </a:txBody>
                  <a:tcPr/>
                </a:tc>
                <a:tc>
                  <a:txBody>
                    <a:bodyPr/>
                    <a:lstStyle/>
                    <a:p>
                      <a:r>
                        <a:rPr lang="nl-NL" dirty="0"/>
                        <a:t>LSD</a:t>
                      </a:r>
                    </a:p>
                  </a:txBody>
                  <a:tcPr/>
                </a:tc>
                <a:extLst>
                  <a:ext uri="{0D108BD9-81ED-4DB2-BD59-A6C34878D82A}">
                    <a16:rowId xmlns:a16="http://schemas.microsoft.com/office/drawing/2014/main" val="410772147"/>
                  </a:ext>
                </a:extLst>
              </a:tr>
              <a:tr h="370840">
                <a:tc>
                  <a:txBody>
                    <a:bodyPr/>
                    <a:lstStyle/>
                    <a:p>
                      <a:r>
                        <a:rPr lang="nl-NL" dirty="0"/>
                        <a:t>20 min</a:t>
                      </a:r>
                    </a:p>
                  </a:txBody>
                  <a:tcPr/>
                </a:tc>
                <a:tc>
                  <a:txBody>
                    <a:bodyPr/>
                    <a:lstStyle/>
                    <a:p>
                      <a:r>
                        <a:rPr lang="nl-NL" dirty="0"/>
                        <a:t>LSD </a:t>
                      </a:r>
                    </a:p>
                  </a:txBody>
                  <a:tcPr/>
                </a:tc>
                <a:tc>
                  <a:txBody>
                    <a:bodyPr/>
                    <a:lstStyle/>
                    <a:p>
                      <a:r>
                        <a:rPr lang="nl-NL" dirty="0"/>
                        <a:t>Oefenen met ANNA</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Motiverende gesprekvoering </a:t>
                      </a:r>
                    </a:p>
                    <a:p>
                      <a:endParaRPr lang="nl-NL" dirty="0"/>
                    </a:p>
                  </a:txBody>
                  <a:tcPr/>
                </a:tc>
                <a:extLst>
                  <a:ext uri="{0D108BD9-81ED-4DB2-BD59-A6C34878D82A}">
                    <a16:rowId xmlns:a16="http://schemas.microsoft.com/office/drawing/2014/main" val="1433370371"/>
                  </a:ext>
                </a:extLst>
              </a:tr>
            </a:tbl>
          </a:graphicData>
        </a:graphic>
      </p:graphicFrame>
      <p:pic>
        <p:nvPicPr>
          <p:cNvPr id="5" name="Afbeelding 4">
            <a:extLst>
              <a:ext uri="{FF2B5EF4-FFF2-40B4-BE49-F238E27FC236}">
                <a16:creationId xmlns:a16="http://schemas.microsoft.com/office/drawing/2014/main" id="{344C7C18-6A33-D253-9A08-2A7362DFD112}"/>
              </a:ext>
            </a:extLst>
          </p:cNvPr>
          <p:cNvPicPr>
            <a:picLocks noChangeAspect="1"/>
          </p:cNvPicPr>
          <p:nvPr/>
        </p:nvPicPr>
        <p:blipFill>
          <a:blip r:embed="rId3"/>
          <a:stretch>
            <a:fillRect/>
          </a:stretch>
        </p:blipFill>
        <p:spPr>
          <a:xfrm>
            <a:off x="9033669" y="1979614"/>
            <a:ext cx="2143125" cy="2143125"/>
          </a:xfrm>
          <a:prstGeom prst="rect">
            <a:avLst/>
          </a:prstGeom>
        </p:spPr>
      </p:pic>
    </p:spTree>
    <p:extLst>
      <p:ext uri="{BB962C8B-B14F-4D97-AF65-F5344CB8AC3E}">
        <p14:creationId xmlns:p14="http://schemas.microsoft.com/office/powerpoint/2010/main" val="360836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CE333-CE18-FC6D-25FD-4A19FC992FA0}"/>
              </a:ext>
            </a:extLst>
          </p:cNvPr>
          <p:cNvSpPr>
            <a:spLocks noGrp="1"/>
          </p:cNvSpPr>
          <p:nvPr>
            <p:ph type="title"/>
          </p:nvPr>
        </p:nvSpPr>
        <p:spPr>
          <a:xfrm>
            <a:off x="648929" y="629266"/>
            <a:ext cx="3505495" cy="1622321"/>
          </a:xfrm>
        </p:spPr>
        <p:txBody>
          <a:bodyPr vert="horz" lIns="91440" tIns="45720" rIns="91440" bIns="45720" rtlCol="0" anchor="ctr">
            <a:normAutofit fontScale="90000"/>
          </a:bodyPr>
          <a:lstStyle/>
          <a:p>
            <a:r>
              <a:rPr lang="nl-NL" sz="3700" kern="1200" dirty="0">
                <a:solidFill>
                  <a:schemeClr val="tx1"/>
                </a:solidFill>
                <a:latin typeface="+mj-lt"/>
                <a:ea typeface="+mj-ea"/>
                <a:cs typeface="+mj-cs"/>
              </a:rPr>
              <a:t>Motiverende gespreksvoering om gedrag te beïnvloeden  </a:t>
            </a:r>
          </a:p>
        </p:txBody>
      </p:sp>
      <p:sp>
        <p:nvSpPr>
          <p:cNvPr id="4" name="Tekstvak 3">
            <a:extLst>
              <a:ext uri="{FF2B5EF4-FFF2-40B4-BE49-F238E27FC236}">
                <a16:creationId xmlns:a16="http://schemas.microsoft.com/office/drawing/2014/main" id="{C551ED28-1237-5C67-2048-BAAB1CC31912}"/>
              </a:ext>
            </a:extLst>
          </p:cNvPr>
          <p:cNvSpPr txBox="1"/>
          <p:nvPr/>
        </p:nvSpPr>
        <p:spPr>
          <a:xfrm>
            <a:off x="648931" y="2438400"/>
            <a:ext cx="3505494" cy="3785419"/>
          </a:xfrm>
          <a:prstGeom prst="rect">
            <a:avLst/>
          </a:prstGeom>
        </p:spPr>
        <p:txBody>
          <a:bodyPr vert="horz" lIns="91440" tIns="45720" rIns="91440" bIns="45720" rtlCol="0">
            <a:normAutofit/>
          </a:bodyPr>
          <a:lstStyle/>
          <a:p>
            <a:pPr>
              <a:lnSpc>
                <a:spcPct val="90000"/>
              </a:lnSpc>
              <a:spcAft>
                <a:spcPts val="600"/>
              </a:spcAft>
            </a:pPr>
            <a:r>
              <a:rPr lang="en-US" sz="2000" dirty="0"/>
              <a:t>Hoe pas je </a:t>
            </a:r>
            <a:r>
              <a:rPr lang="en-US" sz="2000" dirty="0" err="1"/>
              <a:t>motiverende</a:t>
            </a:r>
            <a:r>
              <a:rPr lang="en-US" sz="2000" dirty="0"/>
              <a:t> </a:t>
            </a:r>
            <a:r>
              <a:rPr lang="en-US" sz="2000" dirty="0" err="1"/>
              <a:t>gespreksvoering</a:t>
            </a:r>
            <a:r>
              <a:rPr lang="en-US" sz="2000" dirty="0"/>
              <a:t> toe?</a:t>
            </a:r>
          </a:p>
          <a:p>
            <a:pPr marL="285750" indent="-228600">
              <a:lnSpc>
                <a:spcPct val="90000"/>
              </a:lnSpc>
              <a:spcAft>
                <a:spcPts val="600"/>
              </a:spcAft>
              <a:buFont typeface="Arial" panose="020B0604020202020204" pitchFamily="34" charset="0"/>
              <a:buChar char="•"/>
            </a:pPr>
            <a:r>
              <a:rPr lang="en-US" sz="2000" dirty="0"/>
              <a:t>Open </a:t>
            </a:r>
            <a:r>
              <a:rPr lang="en-US" sz="2000" dirty="0" err="1"/>
              <a:t>vragen</a:t>
            </a:r>
            <a:r>
              <a:rPr lang="en-US" sz="2000" dirty="0"/>
              <a:t> </a:t>
            </a:r>
            <a:r>
              <a:rPr lang="en-US" sz="2000" dirty="0" err="1"/>
              <a:t>stellen</a:t>
            </a:r>
            <a:r>
              <a:rPr lang="en-US" sz="2000" dirty="0"/>
              <a:t>.</a:t>
            </a:r>
          </a:p>
          <a:p>
            <a:pPr marL="285750" indent="-228600">
              <a:lnSpc>
                <a:spcPct val="90000"/>
              </a:lnSpc>
              <a:spcAft>
                <a:spcPts val="600"/>
              </a:spcAft>
              <a:buFont typeface="Arial" panose="020B0604020202020204" pitchFamily="34" charset="0"/>
              <a:buChar char="•"/>
            </a:pPr>
            <a:r>
              <a:rPr lang="en-US" sz="2000" dirty="0" err="1"/>
              <a:t>Reflectief</a:t>
            </a:r>
            <a:r>
              <a:rPr lang="en-US" sz="2000" dirty="0"/>
              <a:t> </a:t>
            </a:r>
            <a:r>
              <a:rPr lang="en-US" sz="2000" dirty="0" err="1"/>
              <a:t>luisteren</a:t>
            </a:r>
            <a:r>
              <a:rPr lang="en-US" sz="2000" dirty="0"/>
              <a:t>.</a:t>
            </a:r>
          </a:p>
          <a:p>
            <a:pPr marL="285750" indent="-228600">
              <a:lnSpc>
                <a:spcPct val="90000"/>
              </a:lnSpc>
              <a:spcAft>
                <a:spcPts val="600"/>
              </a:spcAft>
              <a:buFont typeface="Arial" panose="020B0604020202020204" pitchFamily="34" charset="0"/>
              <a:buChar char="•"/>
            </a:pPr>
            <a:r>
              <a:rPr lang="en-US" sz="2000" dirty="0" err="1"/>
              <a:t>Bevestigen</a:t>
            </a:r>
            <a:r>
              <a:rPr lang="en-US" sz="2000" dirty="0"/>
              <a:t>.</a:t>
            </a:r>
          </a:p>
          <a:p>
            <a:pPr marL="285750" indent="-228600">
              <a:lnSpc>
                <a:spcPct val="90000"/>
              </a:lnSpc>
              <a:spcAft>
                <a:spcPts val="600"/>
              </a:spcAft>
              <a:buFont typeface="Arial" panose="020B0604020202020204" pitchFamily="34" charset="0"/>
              <a:buChar char="•"/>
            </a:pPr>
            <a:r>
              <a:rPr lang="en-US" sz="2000" dirty="0" err="1"/>
              <a:t>Samenvatten</a:t>
            </a:r>
            <a:r>
              <a:rPr lang="en-US" sz="2000" dirty="0"/>
              <a:t>.</a:t>
            </a:r>
          </a:p>
          <a:p>
            <a:pPr marL="285750" indent="-228600">
              <a:lnSpc>
                <a:spcPct val="90000"/>
              </a:lnSpc>
              <a:spcAft>
                <a:spcPts val="600"/>
              </a:spcAft>
              <a:buFont typeface="Arial" panose="020B0604020202020204" pitchFamily="34" charset="0"/>
              <a:buChar char="•"/>
            </a:pPr>
            <a:r>
              <a:rPr lang="en-US" sz="2000" dirty="0" err="1"/>
              <a:t>Informatie</a:t>
            </a:r>
            <a:r>
              <a:rPr lang="en-US" sz="2000" dirty="0"/>
              <a:t> en </a:t>
            </a:r>
            <a:r>
              <a:rPr lang="en-US" sz="2000" dirty="0" err="1"/>
              <a:t>advies</a:t>
            </a:r>
            <a:r>
              <a:rPr lang="en-US" sz="2000" dirty="0"/>
              <a:t> </a:t>
            </a:r>
            <a:r>
              <a:rPr lang="en-US" sz="2000" dirty="0" err="1"/>
              <a:t>geven</a:t>
            </a:r>
            <a:r>
              <a:rPr lang="en-US" sz="2000" dirty="0"/>
              <a:t> met </a:t>
            </a:r>
            <a:r>
              <a:rPr lang="en-US" sz="2000" dirty="0" err="1"/>
              <a:t>toestemming</a:t>
            </a:r>
            <a:r>
              <a:rPr lang="en-US" sz="2000" dirty="0"/>
              <a:t>.</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2C45E5D5-07C7-7677-9813-BFFDF8DA1034}"/>
              </a:ext>
            </a:extLst>
          </p:cNvPr>
          <p:cNvPicPr>
            <a:picLocks noChangeAspect="1"/>
          </p:cNvPicPr>
          <p:nvPr/>
        </p:nvPicPr>
        <p:blipFill>
          <a:blip r:embed="rId2"/>
          <a:stretch>
            <a:fillRect/>
          </a:stretch>
        </p:blipFill>
        <p:spPr>
          <a:xfrm>
            <a:off x="5405862" y="1170128"/>
            <a:ext cx="6019331" cy="4514498"/>
          </a:xfrm>
          <a:prstGeom prst="rect">
            <a:avLst/>
          </a:prstGeom>
          <a:effectLst/>
        </p:spPr>
      </p:pic>
    </p:spTree>
    <p:extLst>
      <p:ext uri="{BB962C8B-B14F-4D97-AF65-F5344CB8AC3E}">
        <p14:creationId xmlns:p14="http://schemas.microsoft.com/office/powerpoint/2010/main" val="2335415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tekst&#10;&#10;Automatisch gegenereerde beschrijving">
            <a:extLst>
              <a:ext uri="{FF2B5EF4-FFF2-40B4-BE49-F238E27FC236}">
                <a16:creationId xmlns:a16="http://schemas.microsoft.com/office/drawing/2014/main" id="{795DFDC8-5967-5F30-0E2A-B9C249431DA4}"/>
              </a:ext>
            </a:extLst>
          </p:cNvPr>
          <p:cNvPicPr>
            <a:picLocks noChangeAspect="1"/>
          </p:cNvPicPr>
          <p:nvPr/>
        </p:nvPicPr>
        <p:blipFill rotWithShape="1">
          <a:blip r:embed="rId2">
            <a:alphaModFix amt="50000"/>
          </a:blip>
          <a:srcRect t="9243" b="6487"/>
          <a:stretch/>
        </p:blipFill>
        <p:spPr>
          <a:xfrm>
            <a:off x="20" y="1"/>
            <a:ext cx="12191980" cy="6857999"/>
          </a:xfrm>
          <a:prstGeom prst="rect">
            <a:avLst/>
          </a:prstGeom>
        </p:spPr>
      </p:pic>
      <p:sp>
        <p:nvSpPr>
          <p:cNvPr id="2" name="Titel 1">
            <a:extLst>
              <a:ext uri="{FF2B5EF4-FFF2-40B4-BE49-F238E27FC236}">
                <a16:creationId xmlns:a16="http://schemas.microsoft.com/office/drawing/2014/main" id="{22F514A7-96B3-71F8-1D53-CAB9F24EDDB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Voor deze ronde liggen een aantal situaties klaar om uit te spelen. </a:t>
            </a:r>
          </a:p>
        </p:txBody>
      </p:sp>
    </p:spTree>
    <p:extLst>
      <p:ext uri="{BB962C8B-B14F-4D97-AF65-F5344CB8AC3E}">
        <p14:creationId xmlns:p14="http://schemas.microsoft.com/office/powerpoint/2010/main" val="31273898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tekst&#10;&#10;Automatisch gegenereerde beschrijving">
            <a:extLst>
              <a:ext uri="{FF2B5EF4-FFF2-40B4-BE49-F238E27FC236}">
                <a16:creationId xmlns:a16="http://schemas.microsoft.com/office/drawing/2014/main" id="{C355B321-0EA5-8E33-CE9C-64058A66CEFD}"/>
              </a:ext>
            </a:extLst>
          </p:cNvPr>
          <p:cNvPicPr>
            <a:picLocks noChangeAspect="1"/>
          </p:cNvPicPr>
          <p:nvPr/>
        </p:nvPicPr>
        <p:blipFill rotWithShape="1">
          <a:blip r:embed="rId2">
            <a:alphaModFix amt="50000"/>
          </a:blip>
          <a:srcRect r="6666"/>
          <a:stretch/>
        </p:blipFill>
        <p:spPr>
          <a:xfrm>
            <a:off x="20" y="1"/>
            <a:ext cx="12191980" cy="6857999"/>
          </a:xfrm>
          <a:prstGeom prst="rect">
            <a:avLst/>
          </a:prstGeom>
        </p:spPr>
      </p:pic>
      <p:sp>
        <p:nvSpPr>
          <p:cNvPr id="2" name="Titel 1">
            <a:extLst>
              <a:ext uri="{FF2B5EF4-FFF2-40B4-BE49-F238E27FC236}">
                <a16:creationId xmlns:a16="http://schemas.microsoft.com/office/drawing/2014/main" id="{58990A2D-42CB-4172-3363-704E6548774E}"/>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LSD oefenen </a:t>
            </a:r>
          </a:p>
        </p:txBody>
      </p:sp>
    </p:spTree>
    <p:extLst>
      <p:ext uri="{BB962C8B-B14F-4D97-AF65-F5344CB8AC3E}">
        <p14:creationId xmlns:p14="http://schemas.microsoft.com/office/powerpoint/2010/main" val="31817866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5D1719BA-8FE7-A666-2B08-21115678A240}"/>
              </a:ext>
            </a:extLst>
          </p:cNvPr>
          <p:cNvSpPr txBox="1"/>
          <p:nvPr/>
        </p:nvSpPr>
        <p:spPr>
          <a:xfrm>
            <a:off x="789385" y="751344"/>
            <a:ext cx="9540477" cy="5693866"/>
          </a:xfrm>
          <a:prstGeom prst="rect">
            <a:avLst/>
          </a:prstGeom>
          <a:noFill/>
        </p:spPr>
        <p:txBody>
          <a:bodyPr wrap="square">
            <a:spAutoFit/>
          </a:bodyPr>
          <a:lstStyle/>
          <a:p>
            <a:r>
              <a:rPr lang="nl-NL" sz="4000" dirty="0"/>
              <a:t>Samenvatten</a:t>
            </a:r>
          </a:p>
          <a:p>
            <a:r>
              <a:rPr lang="nl-NL" dirty="0"/>
              <a:t>Samenvatten heeft zelf nog niet veel met vragen stellen te maken. Samenvatten is immers het in je eigen woorden weergeven van wat de kern is van wat de ander zegt. Bijvoorbeeld om vast te stellen of je goed begrepen hebt wat de ander precies zegt. </a:t>
            </a:r>
          </a:p>
          <a:p>
            <a:r>
              <a:rPr lang="nl-NL" dirty="0"/>
              <a:t> </a:t>
            </a:r>
          </a:p>
          <a:p>
            <a:r>
              <a:rPr lang="nl-NL" dirty="0"/>
              <a:t>Het advies is wel om bij de persoon die je interviewt duidelijk te krijgen of jouw samenvatting ook correct is. De enige manier om dit te doen is door hier naar te vragen. Dit kan onder andere met de volgende voorbeeldvragen:</a:t>
            </a:r>
          </a:p>
          <a:p>
            <a:endParaRPr lang="nl-NL" dirty="0"/>
          </a:p>
          <a:p>
            <a:r>
              <a:rPr lang="nl-NL" dirty="0"/>
              <a:t>Als ik ... zeg, vat ik dan het goed samen wat je zegt?</a:t>
            </a:r>
          </a:p>
          <a:p>
            <a:r>
              <a:rPr lang="nl-NL" dirty="0"/>
              <a:t>Met andere woorden ... ?</a:t>
            </a:r>
          </a:p>
          <a:p>
            <a:r>
              <a:rPr lang="nl-NL" dirty="0"/>
              <a:t>Is het belangrijkste dat ... ? </a:t>
            </a:r>
          </a:p>
          <a:p>
            <a:r>
              <a:rPr lang="nl-NL" dirty="0"/>
              <a:t>Zeg je nu dat ... ?</a:t>
            </a:r>
          </a:p>
          <a:p>
            <a:r>
              <a:rPr lang="nl-NL" dirty="0"/>
              <a:t>In mijn eigen woorden hoor ik je dit zeggen ..., klopt dat?</a:t>
            </a:r>
          </a:p>
          <a:p>
            <a:r>
              <a:rPr lang="nl-NL" dirty="0"/>
              <a:t>Is de kern van wat je zegt dat ... ?</a:t>
            </a:r>
          </a:p>
          <a:p>
            <a:r>
              <a:rPr lang="nl-NL" dirty="0"/>
              <a:t>Kan ik - met wat je nu zegt - samenvatten met ...</a:t>
            </a:r>
          </a:p>
          <a:p>
            <a:r>
              <a:rPr lang="nl-NL" dirty="0"/>
              <a:t>Bedoel je te zeggen dat ... ?</a:t>
            </a:r>
          </a:p>
          <a:p>
            <a:r>
              <a:rPr lang="nl-NL" dirty="0"/>
              <a:t>Zeg je nu dat ... ?</a:t>
            </a:r>
          </a:p>
          <a:p>
            <a:r>
              <a:rPr lang="nl-NL" dirty="0"/>
              <a:t> </a:t>
            </a:r>
          </a:p>
        </p:txBody>
      </p:sp>
    </p:spTree>
    <p:extLst>
      <p:ext uri="{BB962C8B-B14F-4D97-AF65-F5344CB8AC3E}">
        <p14:creationId xmlns:p14="http://schemas.microsoft.com/office/powerpoint/2010/main" val="888351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F1216-65A8-DD06-9EEA-CAB131C14370}"/>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a:solidFill>
                  <a:schemeClr val="tx1"/>
                </a:solidFill>
                <a:latin typeface="+mj-lt"/>
                <a:ea typeface="+mj-ea"/>
                <a:cs typeface="+mj-cs"/>
              </a:rPr>
              <a:t>Doorvragen:</a:t>
            </a:r>
          </a:p>
        </p:txBody>
      </p:sp>
      <p:sp>
        <p:nvSpPr>
          <p:cNvPr id="4" name="Tekstvak 3">
            <a:extLst>
              <a:ext uri="{FF2B5EF4-FFF2-40B4-BE49-F238E27FC236}">
                <a16:creationId xmlns:a16="http://schemas.microsoft.com/office/drawing/2014/main" id="{E520AD97-AABE-1999-50D2-FA815AF8F406}"/>
              </a:ext>
            </a:extLst>
          </p:cNvPr>
          <p:cNvSpPr txBox="1"/>
          <p:nvPr/>
        </p:nvSpPr>
        <p:spPr>
          <a:xfrm>
            <a:off x="648929" y="1924050"/>
            <a:ext cx="3505494" cy="4476750"/>
          </a:xfrm>
          <a:prstGeom prst="rect">
            <a:avLst/>
          </a:prstGeom>
        </p:spPr>
        <p:txBody>
          <a:bodyPr vert="horz" lIns="91440" tIns="45720" rIns="91440" bIns="45720" rtlCol="0">
            <a:normAutofit lnSpcReduction="10000"/>
          </a:bodyPr>
          <a:lstStyle/>
          <a:p>
            <a:pPr>
              <a:lnSpc>
                <a:spcPct val="90000"/>
              </a:lnSpc>
              <a:spcAft>
                <a:spcPts val="600"/>
              </a:spcAft>
            </a:pPr>
            <a:r>
              <a:rPr lang="en-US" dirty="0"/>
              <a:t>Het </a:t>
            </a:r>
            <a:r>
              <a:rPr lang="en-US" dirty="0" err="1"/>
              <a:t>begint</a:t>
            </a:r>
            <a:r>
              <a:rPr lang="en-US" dirty="0"/>
              <a:t> </a:t>
            </a:r>
            <a:r>
              <a:rPr lang="en-US" dirty="0" err="1"/>
              <a:t>bij</a:t>
            </a:r>
            <a:r>
              <a:rPr lang="en-US" dirty="0"/>
              <a:t> open </a:t>
            </a:r>
            <a:r>
              <a:rPr lang="en-US" dirty="0" err="1"/>
              <a:t>vragen</a:t>
            </a:r>
            <a:r>
              <a:rPr lang="en-US" dirty="0"/>
              <a:t> </a:t>
            </a:r>
            <a:r>
              <a:rPr lang="en-US" dirty="0" err="1"/>
              <a:t>stellen</a:t>
            </a:r>
            <a:r>
              <a:rPr lang="en-US" dirty="0"/>
              <a:t>, </a:t>
            </a:r>
            <a:r>
              <a:rPr lang="en-US" dirty="0" err="1"/>
              <a:t>waarna</a:t>
            </a:r>
            <a:r>
              <a:rPr lang="en-US" dirty="0"/>
              <a:t> je </a:t>
            </a:r>
            <a:r>
              <a:rPr lang="en-US" dirty="0" err="1"/>
              <a:t>kan</a:t>
            </a:r>
            <a:r>
              <a:rPr lang="en-US" dirty="0"/>
              <a:t> </a:t>
            </a:r>
            <a:r>
              <a:rPr lang="en-US" dirty="0" err="1"/>
              <a:t>doorvragen</a:t>
            </a:r>
            <a:r>
              <a:rPr lang="en-US" dirty="0"/>
              <a:t>. </a:t>
            </a:r>
            <a:r>
              <a:rPr lang="en-US" dirty="0" err="1"/>
              <a:t>Deze</a:t>
            </a:r>
            <a:r>
              <a:rPr lang="en-US" dirty="0"/>
              <a:t> open </a:t>
            </a:r>
            <a:r>
              <a:rPr lang="en-US" dirty="0" err="1"/>
              <a:t>vragen</a:t>
            </a:r>
            <a:r>
              <a:rPr lang="en-US" dirty="0"/>
              <a:t> </a:t>
            </a:r>
            <a:r>
              <a:rPr lang="en-US" dirty="0" err="1"/>
              <a:t>beginnen</a:t>
            </a:r>
            <a:r>
              <a:rPr lang="en-US" dirty="0"/>
              <a:t> </a:t>
            </a:r>
            <a:r>
              <a:rPr lang="en-US" dirty="0" err="1"/>
              <a:t>meestal</a:t>
            </a:r>
            <a:r>
              <a:rPr lang="en-US" dirty="0"/>
              <a:t> met </a:t>
            </a:r>
            <a:r>
              <a:rPr lang="en-US" dirty="0" err="1"/>
              <a:t>wie</a:t>
            </a:r>
            <a:r>
              <a:rPr lang="en-US" dirty="0"/>
              <a:t>, wat, </a:t>
            </a:r>
            <a:r>
              <a:rPr lang="en-US" dirty="0" err="1"/>
              <a:t>waar</a:t>
            </a:r>
            <a:r>
              <a:rPr lang="en-US" dirty="0"/>
              <a:t>, </a:t>
            </a:r>
            <a:r>
              <a:rPr lang="en-US" dirty="0" err="1"/>
              <a:t>wanneer</a:t>
            </a:r>
            <a:r>
              <a:rPr lang="en-US" dirty="0"/>
              <a:t> en hoe. Let op met ‘</a:t>
            </a:r>
            <a:r>
              <a:rPr lang="en-US" dirty="0" err="1"/>
              <a:t>waarom</a:t>
            </a:r>
            <a:r>
              <a:rPr lang="en-US" dirty="0"/>
              <a:t>’ </a:t>
            </a:r>
            <a:r>
              <a:rPr lang="en-US" dirty="0" err="1"/>
              <a:t>vragen</a:t>
            </a:r>
            <a:r>
              <a:rPr lang="en-US" dirty="0"/>
              <a:t> </a:t>
            </a:r>
            <a:r>
              <a:rPr lang="en-US" dirty="0" err="1"/>
              <a:t>aangezien</a:t>
            </a:r>
            <a:r>
              <a:rPr lang="en-US" dirty="0"/>
              <a:t> </a:t>
            </a:r>
            <a:r>
              <a:rPr lang="en-US" dirty="0" err="1"/>
              <a:t>dit</a:t>
            </a:r>
            <a:r>
              <a:rPr lang="en-US" dirty="0"/>
              <a:t> voor </a:t>
            </a:r>
            <a:r>
              <a:rPr lang="en-US" dirty="0" err="1"/>
              <a:t>sommige</a:t>
            </a:r>
            <a:r>
              <a:rPr lang="en-US" dirty="0"/>
              <a:t> </a:t>
            </a:r>
            <a:r>
              <a:rPr lang="en-US" dirty="0" err="1"/>
              <a:t>mensen</a:t>
            </a:r>
            <a:r>
              <a:rPr lang="en-US" dirty="0"/>
              <a:t> </a:t>
            </a:r>
            <a:r>
              <a:rPr lang="en-US" dirty="0" err="1"/>
              <a:t>oordelend</a:t>
            </a:r>
            <a:r>
              <a:rPr lang="en-US" dirty="0"/>
              <a:t> </a:t>
            </a:r>
            <a:r>
              <a:rPr lang="en-US" dirty="0" err="1"/>
              <a:t>overkomt</a:t>
            </a:r>
            <a:r>
              <a:rPr lang="en-US" dirty="0"/>
              <a:t>. Je </a:t>
            </a:r>
            <a:r>
              <a:rPr lang="en-US" dirty="0" err="1"/>
              <a:t>kan</a:t>
            </a:r>
            <a:r>
              <a:rPr lang="en-US" dirty="0"/>
              <a:t> </a:t>
            </a:r>
            <a:r>
              <a:rPr lang="en-US" dirty="0" err="1"/>
              <a:t>nog</a:t>
            </a:r>
            <a:r>
              <a:rPr lang="en-US" dirty="0"/>
              <a:t> steeds </a:t>
            </a:r>
            <a:r>
              <a:rPr lang="en-US" dirty="0" err="1"/>
              <a:t>motieven</a:t>
            </a:r>
            <a:r>
              <a:rPr lang="en-US" dirty="0"/>
              <a:t> </a:t>
            </a:r>
            <a:r>
              <a:rPr lang="en-US" dirty="0" err="1"/>
              <a:t>onderzoeken</a:t>
            </a:r>
            <a:r>
              <a:rPr lang="en-US" dirty="0"/>
              <a:t> en </a:t>
            </a:r>
            <a:r>
              <a:rPr lang="en-US" dirty="0" err="1"/>
              <a:t>specifiëren</a:t>
            </a:r>
            <a:r>
              <a:rPr lang="en-US" dirty="0"/>
              <a:t> door je </a:t>
            </a:r>
            <a:r>
              <a:rPr lang="en-US" dirty="0" err="1"/>
              <a:t>vraag</a:t>
            </a:r>
            <a:r>
              <a:rPr lang="en-US" dirty="0"/>
              <a:t> </a:t>
            </a:r>
            <a:r>
              <a:rPr lang="en-US" dirty="0" err="1"/>
              <a:t>te</a:t>
            </a:r>
            <a:r>
              <a:rPr lang="en-US" dirty="0"/>
              <a:t> </a:t>
            </a:r>
            <a:r>
              <a:rPr lang="en-US" dirty="0" err="1"/>
              <a:t>herformuleren</a:t>
            </a:r>
            <a:r>
              <a:rPr lang="en-US" dirty="0"/>
              <a:t>. </a:t>
            </a:r>
            <a:r>
              <a:rPr lang="en-US" dirty="0" err="1"/>
              <a:t>Bijvoorbeeld</a:t>
            </a:r>
            <a:r>
              <a:rPr lang="en-US" dirty="0"/>
              <a:t>: “Wat is de </a:t>
            </a:r>
            <a:r>
              <a:rPr lang="en-US" dirty="0" err="1"/>
              <a:t>reden</a:t>
            </a:r>
            <a:r>
              <a:rPr lang="en-US" dirty="0"/>
              <a:t> </a:t>
            </a:r>
            <a:r>
              <a:rPr lang="en-US" dirty="0" err="1"/>
              <a:t>dat</a:t>
            </a:r>
            <a:r>
              <a:rPr lang="en-US" dirty="0"/>
              <a:t> je </a:t>
            </a:r>
            <a:r>
              <a:rPr lang="en-US" dirty="0" err="1"/>
              <a:t>dit</a:t>
            </a:r>
            <a:r>
              <a:rPr lang="en-US" dirty="0"/>
              <a:t> </a:t>
            </a:r>
            <a:r>
              <a:rPr lang="en-US" dirty="0" err="1"/>
              <a:t>doet</a:t>
            </a:r>
            <a:r>
              <a:rPr lang="en-US" dirty="0"/>
              <a:t>/</a:t>
            </a:r>
            <a:r>
              <a:rPr lang="en-US" dirty="0" err="1"/>
              <a:t>denkt</a:t>
            </a:r>
            <a:r>
              <a:rPr lang="en-US" dirty="0"/>
              <a:t>?”</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err="1"/>
              <a:t>Daarna</a:t>
            </a:r>
            <a:r>
              <a:rPr lang="en-US" dirty="0"/>
              <a:t> </a:t>
            </a:r>
            <a:r>
              <a:rPr lang="en-US" dirty="0" err="1"/>
              <a:t>kan</a:t>
            </a:r>
            <a:r>
              <a:rPr lang="en-US" dirty="0"/>
              <a:t> je </a:t>
            </a:r>
            <a:r>
              <a:rPr lang="en-US" dirty="0" err="1"/>
              <a:t>blijven</a:t>
            </a:r>
            <a:r>
              <a:rPr lang="en-US" dirty="0"/>
              <a:t> </a:t>
            </a:r>
            <a:r>
              <a:rPr lang="en-US" dirty="0" err="1"/>
              <a:t>doorvragen</a:t>
            </a:r>
            <a:r>
              <a:rPr lang="en-US" dirty="0"/>
              <a:t> met </a:t>
            </a:r>
            <a:r>
              <a:rPr lang="en-US" dirty="0" err="1"/>
              <a:t>gesloten</a:t>
            </a:r>
            <a:r>
              <a:rPr lang="en-US" dirty="0"/>
              <a:t>, </a:t>
            </a:r>
            <a:r>
              <a:rPr lang="en-US" dirty="0" err="1"/>
              <a:t>suggestieve</a:t>
            </a:r>
            <a:r>
              <a:rPr lang="en-US" dirty="0"/>
              <a:t>, </a:t>
            </a:r>
            <a:r>
              <a:rPr lang="en-US" dirty="0" err="1"/>
              <a:t>reflectieve</a:t>
            </a:r>
            <a:r>
              <a:rPr lang="en-US" dirty="0"/>
              <a:t>, </a:t>
            </a:r>
            <a:r>
              <a:rPr lang="en-US" dirty="0" err="1"/>
              <a:t>retorische</a:t>
            </a:r>
            <a:r>
              <a:rPr lang="en-US" dirty="0"/>
              <a:t>,… </a:t>
            </a:r>
            <a:r>
              <a:rPr lang="en-US" dirty="0" err="1"/>
              <a:t>vragen</a:t>
            </a:r>
            <a:r>
              <a:rPr lang="en-US" dirty="0"/>
              <a:t> die </a:t>
            </a:r>
            <a:r>
              <a:rPr lang="en-US" dirty="0" err="1"/>
              <a:t>mensen</a:t>
            </a:r>
            <a:r>
              <a:rPr lang="en-US" dirty="0"/>
              <a:t> op </a:t>
            </a:r>
            <a:r>
              <a:rPr lang="en-US" dirty="0" err="1"/>
              <a:t>verschillende</a:t>
            </a:r>
            <a:r>
              <a:rPr lang="en-US" dirty="0"/>
              <a:t> </a:t>
            </a:r>
            <a:r>
              <a:rPr lang="en-US" dirty="0" err="1"/>
              <a:t>manieren</a:t>
            </a:r>
            <a:r>
              <a:rPr lang="en-US" dirty="0"/>
              <a:t> </a:t>
            </a:r>
            <a:r>
              <a:rPr lang="en-US" dirty="0" err="1"/>
              <a:t>aan</a:t>
            </a:r>
            <a:r>
              <a:rPr lang="en-US" dirty="0"/>
              <a:t> het </a:t>
            </a:r>
            <a:r>
              <a:rPr lang="en-US" dirty="0" err="1"/>
              <a:t>denken</a:t>
            </a:r>
            <a:r>
              <a:rPr lang="en-US" dirty="0"/>
              <a:t> </a:t>
            </a:r>
            <a:r>
              <a:rPr lang="en-US" dirty="0" err="1"/>
              <a:t>zetten</a:t>
            </a:r>
            <a:r>
              <a:rPr lang="en-US" dirty="0"/>
              <a:t>. </a:t>
            </a:r>
            <a:r>
              <a:rPr lang="en-US" dirty="0" err="1"/>
              <a:t>Voldoende</a:t>
            </a:r>
            <a:r>
              <a:rPr lang="en-US" dirty="0"/>
              <a:t> </a:t>
            </a:r>
            <a:r>
              <a:rPr lang="en-US" dirty="0" err="1"/>
              <a:t>variatie</a:t>
            </a:r>
            <a:r>
              <a:rPr lang="en-US" dirty="0"/>
              <a:t> is </a:t>
            </a:r>
            <a:r>
              <a:rPr lang="en-US" dirty="0" err="1"/>
              <a:t>belangrijk</a:t>
            </a:r>
            <a:r>
              <a:rPr lang="en-US" dirty="0"/>
              <a:t>.</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47FFAD85-B2A6-C275-9152-EDA4FBBB926C}"/>
              </a:ext>
            </a:extLst>
          </p:cNvPr>
          <p:cNvPicPr>
            <a:picLocks noChangeAspect="1"/>
          </p:cNvPicPr>
          <p:nvPr/>
        </p:nvPicPr>
        <p:blipFill>
          <a:blip r:embed="rId3"/>
          <a:stretch>
            <a:fillRect/>
          </a:stretch>
        </p:blipFill>
        <p:spPr>
          <a:xfrm>
            <a:off x="5405862" y="1704344"/>
            <a:ext cx="6019331" cy="3446066"/>
          </a:xfrm>
          <a:prstGeom prst="rect">
            <a:avLst/>
          </a:prstGeom>
          <a:effectLst/>
        </p:spPr>
      </p:pic>
    </p:spTree>
    <p:extLst>
      <p:ext uri="{BB962C8B-B14F-4D97-AF65-F5344CB8AC3E}">
        <p14:creationId xmlns:p14="http://schemas.microsoft.com/office/powerpoint/2010/main" val="2600783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371F74D9-3CE1-E57C-BC08-4AF9E3EF71E7}"/>
              </a:ext>
            </a:extLst>
          </p:cNvPr>
          <p:cNvPicPr>
            <a:picLocks noChangeAspect="1"/>
          </p:cNvPicPr>
          <p:nvPr/>
        </p:nvPicPr>
        <p:blipFill rotWithShape="1">
          <a:blip r:embed="rId2">
            <a:alphaModFix amt="50000"/>
          </a:blip>
          <a:srcRect t="9243" b="6487"/>
          <a:stretch/>
        </p:blipFill>
        <p:spPr>
          <a:xfrm>
            <a:off x="20" y="1"/>
            <a:ext cx="12191980" cy="6857999"/>
          </a:xfrm>
          <a:prstGeom prst="rect">
            <a:avLst/>
          </a:prstGeom>
        </p:spPr>
      </p:pic>
      <p:sp>
        <p:nvSpPr>
          <p:cNvPr id="2" name="Titel 1">
            <a:extLst>
              <a:ext uri="{FF2B5EF4-FFF2-40B4-BE49-F238E27FC236}">
                <a16:creationId xmlns:a16="http://schemas.microsoft.com/office/drawing/2014/main" id="{22F514A7-96B3-71F8-1D53-CAB9F24EDDB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Voor deze ronde liggen een aantal situaties klaar om uit te spelen. </a:t>
            </a:r>
          </a:p>
        </p:txBody>
      </p:sp>
    </p:spTree>
    <p:extLst>
      <p:ext uri="{BB962C8B-B14F-4D97-AF65-F5344CB8AC3E}">
        <p14:creationId xmlns:p14="http://schemas.microsoft.com/office/powerpoint/2010/main" val="19408119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B543D4B9-22F9-B98A-462C-9E9CAB75D0CA}"/>
              </a:ext>
            </a:extLst>
          </p:cNvPr>
          <p:cNvPicPr>
            <a:picLocks noChangeAspect="1"/>
          </p:cNvPicPr>
          <p:nvPr/>
        </p:nvPicPr>
        <p:blipFill>
          <a:blip r:embed="rId2"/>
          <a:stretch>
            <a:fillRect/>
          </a:stretch>
        </p:blipFill>
        <p:spPr>
          <a:xfrm>
            <a:off x="3175410" y="643467"/>
            <a:ext cx="5841179" cy="5571066"/>
          </a:xfrm>
          <a:prstGeom prst="rect">
            <a:avLst/>
          </a:prstGeom>
        </p:spPr>
      </p:pic>
      <p:sp>
        <p:nvSpPr>
          <p:cNvPr id="3" name="Tekstvak 2">
            <a:extLst>
              <a:ext uri="{FF2B5EF4-FFF2-40B4-BE49-F238E27FC236}">
                <a16:creationId xmlns:a16="http://schemas.microsoft.com/office/drawing/2014/main" id="{60F30B53-2340-4910-A1D5-0322D77BC519}"/>
              </a:ext>
            </a:extLst>
          </p:cNvPr>
          <p:cNvSpPr txBox="1"/>
          <p:nvPr/>
        </p:nvSpPr>
        <p:spPr>
          <a:xfrm>
            <a:off x="477012" y="-126117"/>
            <a:ext cx="6343650" cy="707886"/>
          </a:xfrm>
          <a:prstGeom prst="rect">
            <a:avLst/>
          </a:prstGeom>
          <a:noFill/>
        </p:spPr>
        <p:txBody>
          <a:bodyPr wrap="square" rtlCol="0">
            <a:spAutoFit/>
          </a:bodyPr>
          <a:lstStyle/>
          <a:p>
            <a:r>
              <a:rPr lang="nl-NL" sz="4000" dirty="0"/>
              <a:t>Oefenen met ANNA</a:t>
            </a:r>
          </a:p>
        </p:txBody>
      </p:sp>
    </p:spTree>
    <p:extLst>
      <p:ext uri="{BB962C8B-B14F-4D97-AF65-F5344CB8AC3E}">
        <p14:creationId xmlns:p14="http://schemas.microsoft.com/office/powerpoint/2010/main" val="3206145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tekst&#10;&#10;Automatisch gegenereerde beschrijving">
            <a:extLst>
              <a:ext uri="{FF2B5EF4-FFF2-40B4-BE49-F238E27FC236}">
                <a16:creationId xmlns:a16="http://schemas.microsoft.com/office/drawing/2014/main" id="{795DFDC8-5967-5F30-0E2A-B9C249431DA4}"/>
              </a:ext>
            </a:extLst>
          </p:cNvPr>
          <p:cNvPicPr>
            <a:picLocks noChangeAspect="1"/>
          </p:cNvPicPr>
          <p:nvPr/>
        </p:nvPicPr>
        <p:blipFill rotWithShape="1">
          <a:blip r:embed="rId3">
            <a:alphaModFix amt="50000"/>
          </a:blip>
          <a:srcRect t="9243" b="6487"/>
          <a:stretch/>
        </p:blipFill>
        <p:spPr>
          <a:xfrm>
            <a:off x="20" y="1"/>
            <a:ext cx="12191980" cy="6857999"/>
          </a:xfrm>
          <a:prstGeom prst="rect">
            <a:avLst/>
          </a:prstGeom>
        </p:spPr>
      </p:pic>
      <p:sp>
        <p:nvSpPr>
          <p:cNvPr id="2" name="Titel 1">
            <a:extLst>
              <a:ext uri="{FF2B5EF4-FFF2-40B4-BE49-F238E27FC236}">
                <a16:creationId xmlns:a16="http://schemas.microsoft.com/office/drawing/2014/main" id="{22F514A7-96B3-71F8-1D53-CAB9F24EDDB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Voor </a:t>
            </a:r>
            <a:r>
              <a:rPr lang="en-US" sz="6000" dirty="0" err="1">
                <a:solidFill>
                  <a:srgbClr val="FFFFFF"/>
                </a:solidFill>
              </a:rPr>
              <a:t>deze</a:t>
            </a:r>
            <a:r>
              <a:rPr lang="en-US" sz="6000" dirty="0">
                <a:solidFill>
                  <a:srgbClr val="FFFFFF"/>
                </a:solidFill>
              </a:rPr>
              <a:t> ronde </a:t>
            </a:r>
            <a:r>
              <a:rPr lang="en-US" sz="6000" dirty="0" err="1">
                <a:solidFill>
                  <a:srgbClr val="FFFFFF"/>
                </a:solidFill>
              </a:rPr>
              <a:t>liggen</a:t>
            </a:r>
            <a:r>
              <a:rPr lang="en-US" sz="6000" dirty="0">
                <a:solidFill>
                  <a:srgbClr val="FFFFFF"/>
                </a:solidFill>
              </a:rPr>
              <a:t> </a:t>
            </a:r>
            <a:r>
              <a:rPr lang="en-US" sz="6000" dirty="0" err="1">
                <a:solidFill>
                  <a:srgbClr val="FFFFFF"/>
                </a:solidFill>
              </a:rPr>
              <a:t>een</a:t>
            </a:r>
            <a:r>
              <a:rPr lang="en-US" sz="6000" dirty="0">
                <a:solidFill>
                  <a:srgbClr val="FFFFFF"/>
                </a:solidFill>
              </a:rPr>
              <a:t> </a:t>
            </a:r>
            <a:r>
              <a:rPr lang="en-US" sz="6000" dirty="0" err="1">
                <a:solidFill>
                  <a:srgbClr val="FFFFFF"/>
                </a:solidFill>
              </a:rPr>
              <a:t>aantal</a:t>
            </a:r>
            <a:r>
              <a:rPr lang="en-US" sz="6000" dirty="0">
                <a:solidFill>
                  <a:srgbClr val="FFFFFF"/>
                </a:solidFill>
              </a:rPr>
              <a:t> </a:t>
            </a:r>
            <a:r>
              <a:rPr lang="en-US" sz="6000" dirty="0" err="1">
                <a:solidFill>
                  <a:srgbClr val="FFFFFF"/>
                </a:solidFill>
              </a:rPr>
              <a:t>situaties</a:t>
            </a:r>
            <a:r>
              <a:rPr lang="en-US" sz="6000" dirty="0">
                <a:solidFill>
                  <a:srgbClr val="FFFFFF"/>
                </a:solidFill>
              </a:rPr>
              <a:t> </a:t>
            </a:r>
            <a:r>
              <a:rPr lang="en-US" sz="6000" dirty="0" err="1">
                <a:solidFill>
                  <a:srgbClr val="FFFFFF"/>
                </a:solidFill>
              </a:rPr>
              <a:t>klaar</a:t>
            </a:r>
            <a:r>
              <a:rPr lang="en-US" sz="6000" dirty="0">
                <a:solidFill>
                  <a:srgbClr val="FFFFFF"/>
                </a:solidFill>
              </a:rPr>
              <a:t> om </a:t>
            </a:r>
            <a:r>
              <a:rPr lang="en-US" sz="6000" dirty="0" err="1">
                <a:solidFill>
                  <a:srgbClr val="FFFFFF"/>
                </a:solidFill>
              </a:rPr>
              <a:t>te</a:t>
            </a:r>
            <a:r>
              <a:rPr lang="en-US" sz="6000" dirty="0">
                <a:solidFill>
                  <a:srgbClr val="FFFFFF"/>
                </a:solidFill>
              </a:rPr>
              <a:t> </a:t>
            </a:r>
            <a:r>
              <a:rPr lang="en-US" sz="6000" dirty="0" err="1">
                <a:solidFill>
                  <a:srgbClr val="FFFFFF"/>
                </a:solidFill>
              </a:rPr>
              <a:t>oefenen</a:t>
            </a:r>
            <a:r>
              <a:rPr lang="en-US" sz="6000" dirty="0">
                <a:solidFill>
                  <a:srgbClr val="FFFFFF"/>
                </a:solidFill>
              </a:rPr>
              <a:t>.</a:t>
            </a:r>
          </a:p>
        </p:txBody>
      </p:sp>
    </p:spTree>
    <p:extLst>
      <p:ext uri="{BB962C8B-B14F-4D97-AF65-F5344CB8AC3E}">
        <p14:creationId xmlns:p14="http://schemas.microsoft.com/office/powerpoint/2010/main" val="24195471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Door deze trucs trappen wij in reclame">
            <a:hlinkClick r:id="" action="ppaction://media"/>
            <a:extLst>
              <a:ext uri="{FF2B5EF4-FFF2-40B4-BE49-F238E27FC236}">
                <a16:creationId xmlns:a16="http://schemas.microsoft.com/office/drawing/2014/main" id="{F7B4F2E0-0E44-1BD0-63D9-CAFFF192C3A9}"/>
              </a:ext>
            </a:extLst>
          </p:cNvPr>
          <p:cNvPicPr>
            <a:picLocks noRot="1" noChangeAspect="1"/>
          </p:cNvPicPr>
          <p:nvPr>
            <a:videoFile r:link="rId1"/>
          </p:nvPr>
        </p:nvPicPr>
        <p:blipFill>
          <a:blip r:embed="rId4"/>
          <a:stretch>
            <a:fillRect/>
          </a:stretch>
        </p:blipFill>
        <p:spPr>
          <a:xfrm>
            <a:off x="0" y="0"/>
            <a:ext cx="12192000" cy="6888481"/>
          </a:xfrm>
          <a:prstGeom prst="rect">
            <a:avLst/>
          </a:prstGeom>
        </p:spPr>
      </p:pic>
    </p:spTree>
    <p:extLst>
      <p:ext uri="{BB962C8B-B14F-4D97-AF65-F5344CB8AC3E}">
        <p14:creationId xmlns:p14="http://schemas.microsoft.com/office/powerpoint/2010/main" val="370998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ECA6758-931A-40D2-1860-60D7CB413C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86" r="8603"/>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vak 3">
            <a:extLst>
              <a:ext uri="{FF2B5EF4-FFF2-40B4-BE49-F238E27FC236}">
                <a16:creationId xmlns:a16="http://schemas.microsoft.com/office/drawing/2014/main" id="{BBC98288-1674-B1C1-8E97-48E1A451CFE0}"/>
              </a:ext>
            </a:extLst>
          </p:cNvPr>
          <p:cNvSpPr txBox="1"/>
          <p:nvPr/>
        </p:nvSpPr>
        <p:spPr>
          <a:xfrm>
            <a:off x="381000" y="1557619"/>
            <a:ext cx="3822189" cy="3742762"/>
          </a:xfrm>
          <a:prstGeom prst="rect">
            <a:avLst/>
          </a:prstGeom>
        </p:spPr>
        <p:txBody>
          <a:bodyPr vert="horz" lIns="91440" tIns="45720" rIns="91440" bIns="45720" rtlCol="0">
            <a:normAutofit fontScale="92500" lnSpcReduction="10000"/>
          </a:bodyPr>
          <a:lstStyle/>
          <a:p>
            <a:pPr>
              <a:lnSpc>
                <a:spcPct val="90000"/>
              </a:lnSpc>
              <a:spcAft>
                <a:spcPts val="600"/>
              </a:spcAft>
            </a:pPr>
            <a:r>
              <a:rPr lang="nl-NL" sz="2400" b="0" i="0" dirty="0">
                <a:effectLst/>
              </a:rPr>
              <a:t>Succes</a:t>
            </a:r>
            <a:r>
              <a:rPr lang="nl-NL" sz="2400" dirty="0"/>
              <a:t>:</a:t>
            </a:r>
            <a:r>
              <a:rPr lang="nl-NL" sz="2400" b="0" i="0" dirty="0">
                <a:effectLst/>
              </a:rPr>
              <a:t> Bob</a:t>
            </a:r>
          </a:p>
          <a:p>
            <a:pPr>
              <a:lnSpc>
                <a:spcPct val="90000"/>
              </a:lnSpc>
              <a:spcAft>
                <a:spcPts val="600"/>
              </a:spcAft>
            </a:pPr>
            <a:r>
              <a:rPr lang="nl-NL" sz="2400" b="0" i="0" dirty="0">
                <a:effectLst/>
              </a:rPr>
              <a:t>Wie kent hem niet? De zin ‘Wie gaat er vanavond Bobben?’ is vaste prik geworden bij een avondje uit. Bob is, in de meer dan 15 jaar dat de campagne loopt, uitgegroeid tot een personage dat iedereen kent. Bij dit personage hoort een bepaald gedrag, in dit geval weet iedereen dat de Bob niet drinkt omdat hij nog achter het stuur moet.</a:t>
            </a:r>
          </a:p>
        </p:txBody>
      </p:sp>
    </p:spTree>
    <p:extLst>
      <p:ext uri="{BB962C8B-B14F-4D97-AF65-F5344CB8AC3E}">
        <p14:creationId xmlns:p14="http://schemas.microsoft.com/office/powerpoint/2010/main" val="341507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137FEC2-6749-D4F5-1753-444F71C87A0B}"/>
              </a:ext>
            </a:extLst>
          </p:cNvPr>
          <p:cNvSpPr txBox="1"/>
          <p:nvPr/>
        </p:nvSpPr>
        <p:spPr>
          <a:xfrm>
            <a:off x="703730" y="914017"/>
            <a:ext cx="10322859" cy="2554545"/>
          </a:xfrm>
          <a:prstGeom prst="rect">
            <a:avLst/>
          </a:prstGeom>
          <a:noFill/>
        </p:spPr>
        <p:txBody>
          <a:bodyPr wrap="square">
            <a:spAutoFit/>
          </a:bodyPr>
          <a:lstStyle/>
          <a:p>
            <a:r>
              <a:rPr lang="nl-NL" sz="2000" b="0" i="0" dirty="0">
                <a:solidFill>
                  <a:srgbClr val="333333"/>
                </a:solidFill>
                <a:effectLst/>
                <a:latin typeface="Open sans" panose="020B0606030504020204" pitchFamily="34" charset="0"/>
              </a:rPr>
              <a:t>In deze campagne is er gebruik gemaakt van </a:t>
            </a:r>
            <a:r>
              <a:rPr lang="nl-NL" sz="2000" b="1" i="1" dirty="0">
                <a:solidFill>
                  <a:srgbClr val="333333"/>
                </a:solidFill>
                <a:effectLst/>
                <a:latin typeface="Open sans" panose="020B0606030504020204" pitchFamily="34" charset="0"/>
              </a:rPr>
              <a:t>altercasting</a:t>
            </a:r>
            <a:r>
              <a:rPr lang="nl-NL" sz="2000" b="1" i="0" dirty="0">
                <a:solidFill>
                  <a:srgbClr val="333333"/>
                </a:solidFill>
                <a:effectLst/>
                <a:latin typeface="Open sans" panose="020B0606030504020204" pitchFamily="34" charset="0"/>
              </a:rPr>
              <a:t>”. </a:t>
            </a:r>
          </a:p>
          <a:p>
            <a:r>
              <a:rPr lang="nl-NL" sz="2000" b="0" i="0" dirty="0">
                <a:solidFill>
                  <a:srgbClr val="333333"/>
                </a:solidFill>
                <a:effectLst/>
                <a:latin typeface="Open sans" panose="020B0606030504020204" pitchFamily="34" charset="0"/>
              </a:rPr>
              <a:t>Het idee van altercasting is dat je een rol bedenkt waar je bepaald gedrag aan koppelt en mensen zoekt die daarbij passen</a:t>
            </a:r>
            <a:r>
              <a:rPr lang="nl-NL" sz="2000" dirty="0">
                <a:solidFill>
                  <a:srgbClr val="333333"/>
                </a:solidFill>
                <a:latin typeface="Open sans" panose="020B0606030504020204" pitchFamily="34" charset="0"/>
              </a:rPr>
              <a:t>.</a:t>
            </a:r>
            <a:r>
              <a:rPr lang="nl-NL" sz="2000" b="0" i="0" dirty="0">
                <a:solidFill>
                  <a:srgbClr val="333333"/>
                </a:solidFill>
                <a:effectLst/>
                <a:latin typeface="Open sans" panose="020B0606030504020204" pitchFamily="34" charset="0"/>
              </a:rPr>
              <a:t> Deze beïnvloedingsmethode maakt het makkelijker voor mensen om een bepaalde rol te accepteren. Je kunt op een natuurlijke wijze handelen in de gewenste rol, iets wat je onderbewustzijn graag doet. Iedereen kent Bob en kan hem zijn. Door nadrukkelijk uit te spreken ‘de Bob’ te zijn, wordt het een stuk geaccepteerder om alcohol te laten staan. De Bob-campagne is daarom een succesverhaal.</a:t>
            </a:r>
            <a:endParaRPr lang="nl-NL" sz="2000" dirty="0"/>
          </a:p>
        </p:txBody>
      </p:sp>
      <p:pic>
        <p:nvPicPr>
          <p:cNvPr id="5" name="Afbeelding 4">
            <a:extLst>
              <a:ext uri="{FF2B5EF4-FFF2-40B4-BE49-F238E27FC236}">
                <a16:creationId xmlns:a16="http://schemas.microsoft.com/office/drawing/2014/main" id="{D4A74CBC-2C3A-22A1-84AA-31918E59D972}"/>
              </a:ext>
            </a:extLst>
          </p:cNvPr>
          <p:cNvPicPr>
            <a:picLocks noChangeAspect="1"/>
          </p:cNvPicPr>
          <p:nvPr/>
        </p:nvPicPr>
        <p:blipFill>
          <a:blip r:embed="rId2"/>
          <a:stretch>
            <a:fillRect/>
          </a:stretch>
        </p:blipFill>
        <p:spPr>
          <a:xfrm>
            <a:off x="6728012" y="3468562"/>
            <a:ext cx="4189578" cy="29718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t 1">
                <a:extLst>
                  <a:ext uri="{FF2B5EF4-FFF2-40B4-BE49-F238E27FC236}">
                    <a16:creationId xmlns:a16="http://schemas.microsoft.com/office/drawing/2014/main" id="{C2850F7B-63AE-62A9-20BE-0F582A8A7406}"/>
                  </a:ext>
                </a:extLst>
              </p14:cNvPr>
              <p14:cNvContentPartPr/>
              <p14:nvPr/>
            </p14:nvContentPartPr>
            <p14:xfrm>
              <a:off x="2375640" y="5404680"/>
              <a:ext cx="1047600" cy="366480"/>
            </p14:xfrm>
          </p:contentPart>
        </mc:Choice>
        <mc:Fallback>
          <p:pic>
            <p:nvPicPr>
              <p:cNvPr id="2" name="Inkt 1">
                <a:extLst>
                  <a:ext uri="{FF2B5EF4-FFF2-40B4-BE49-F238E27FC236}">
                    <a16:creationId xmlns:a16="http://schemas.microsoft.com/office/drawing/2014/main" id="{C2850F7B-63AE-62A9-20BE-0F582A8A7406}"/>
                  </a:ext>
                </a:extLst>
              </p:cNvPr>
              <p:cNvPicPr/>
              <p:nvPr/>
            </p:nvPicPr>
            <p:blipFill>
              <a:blip r:embed="rId4"/>
              <a:stretch>
                <a:fillRect/>
              </a:stretch>
            </p:blipFill>
            <p:spPr>
              <a:xfrm>
                <a:off x="2366280" y="5395320"/>
                <a:ext cx="1066320" cy="385200"/>
              </a:xfrm>
              <a:prstGeom prst="rect">
                <a:avLst/>
              </a:prstGeom>
            </p:spPr>
          </p:pic>
        </mc:Fallback>
      </mc:AlternateContent>
    </p:spTree>
    <p:extLst>
      <p:ext uri="{BB962C8B-B14F-4D97-AF65-F5344CB8AC3E}">
        <p14:creationId xmlns:p14="http://schemas.microsoft.com/office/powerpoint/2010/main" val="2237550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Ook jij bent een kuddedier (ook al denk je van niet) | MINDF*CK">
            <a:hlinkClick r:id="" action="ppaction://media"/>
            <a:extLst>
              <a:ext uri="{FF2B5EF4-FFF2-40B4-BE49-F238E27FC236}">
                <a16:creationId xmlns:a16="http://schemas.microsoft.com/office/drawing/2014/main" id="{7B0EAA8B-EF12-9CE1-61EA-33BEEDD394C4}"/>
              </a:ext>
            </a:extLst>
          </p:cNvPr>
          <p:cNvPicPr>
            <a:picLocks noRot="1" noChangeAspect="1"/>
          </p:cNvPicPr>
          <p:nvPr>
            <a:videoFile r:link="rId1"/>
          </p:nvPr>
        </p:nvPicPr>
        <p:blipFill>
          <a:blip r:embed="rId4"/>
          <a:stretch>
            <a:fillRect/>
          </a:stretch>
        </p:blipFill>
        <p:spPr>
          <a:xfrm>
            <a:off x="0" y="0"/>
            <a:ext cx="12138051" cy="6858000"/>
          </a:xfrm>
          <a:prstGeom prst="rect">
            <a:avLst/>
          </a:prstGeom>
        </p:spPr>
      </p:pic>
    </p:spTree>
    <p:extLst>
      <p:ext uri="{BB962C8B-B14F-4D97-AF65-F5344CB8AC3E}">
        <p14:creationId xmlns:p14="http://schemas.microsoft.com/office/powerpoint/2010/main" val="237316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49504-9DDA-B7C8-4AB7-F0D0489D22ED}"/>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err="1">
                <a:solidFill>
                  <a:schemeClr val="tx1"/>
                </a:solidFill>
                <a:latin typeface="+mj-lt"/>
                <a:ea typeface="+mj-ea"/>
                <a:cs typeface="+mj-cs"/>
              </a:rPr>
              <a:t>Gedrag</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socialisatie</a:t>
            </a:r>
            <a:endParaRPr lang="en-US" kern="1200" dirty="0">
              <a:solidFill>
                <a:schemeClr val="tx1"/>
              </a:solidFill>
              <a:latin typeface="+mj-lt"/>
              <a:ea typeface="+mj-ea"/>
              <a:cs typeface="+mj-cs"/>
            </a:endParaRPr>
          </a:p>
        </p:txBody>
      </p:sp>
      <p:sp>
        <p:nvSpPr>
          <p:cNvPr id="4" name="Tekstvak 3">
            <a:extLst>
              <a:ext uri="{FF2B5EF4-FFF2-40B4-BE49-F238E27FC236}">
                <a16:creationId xmlns:a16="http://schemas.microsoft.com/office/drawing/2014/main" id="{9716A989-880C-8DF8-42E6-1B3781717C7F}"/>
              </a:ext>
            </a:extLst>
          </p:cNvPr>
          <p:cNvSpPr txBox="1"/>
          <p:nvPr/>
        </p:nvSpPr>
        <p:spPr>
          <a:xfrm>
            <a:off x="648929" y="2108200"/>
            <a:ext cx="3505494" cy="4610100"/>
          </a:xfrm>
          <a:prstGeom prst="rect">
            <a:avLst/>
          </a:prstGeom>
        </p:spPr>
        <p:txBody>
          <a:bodyPr vert="horz" lIns="91440" tIns="45720" rIns="91440" bIns="45720" rtlCol="0">
            <a:normAutofit/>
          </a:bodyPr>
          <a:lstStyle/>
          <a:p>
            <a:pPr>
              <a:lnSpc>
                <a:spcPct val="90000"/>
              </a:lnSpc>
              <a:spcAft>
                <a:spcPts val="600"/>
              </a:spcAft>
            </a:pPr>
            <a:r>
              <a:rPr lang="nl-NL" sz="1600">
                <a:effectLst/>
              </a:rPr>
              <a:t>Gedurende je hele leven wordt je beïnvloed door mensen. Mensen nemen over en weer opvattingen en regels van anderen over. Dit proces van socialisatie begint al bij de geboorte. Socialiseren is ook nodig om deel uit te kunnen maken van een gemeenschap. Wat is socialisatie nu precies?</a:t>
            </a:r>
          </a:p>
          <a:p>
            <a:pPr>
              <a:lnSpc>
                <a:spcPct val="90000"/>
              </a:lnSpc>
              <a:spcAft>
                <a:spcPts val="600"/>
              </a:spcAft>
            </a:pPr>
            <a:r>
              <a:rPr lang="nl-NL" sz="1600">
                <a:effectLst/>
              </a:rPr>
              <a:t> </a:t>
            </a:r>
          </a:p>
          <a:p>
            <a:pPr>
              <a:lnSpc>
                <a:spcPct val="90000"/>
              </a:lnSpc>
              <a:spcAft>
                <a:spcPts val="600"/>
              </a:spcAft>
            </a:pPr>
            <a:r>
              <a:rPr lang="nl-NL" sz="1600" b="1">
                <a:effectLst/>
              </a:rPr>
              <a:t>Socialisatie</a:t>
            </a:r>
            <a:endParaRPr lang="nl-NL" sz="1600">
              <a:effectLst/>
            </a:endParaRPr>
          </a:p>
          <a:p>
            <a:pPr>
              <a:lnSpc>
                <a:spcPct val="90000"/>
              </a:lnSpc>
              <a:spcAft>
                <a:spcPts val="600"/>
              </a:spcAft>
            </a:pPr>
            <a:r>
              <a:rPr lang="nl-NL" sz="1600">
                <a:effectLst/>
              </a:rPr>
              <a:t>Socialisatie is het overnemen en verinnerlijken van opvattingen en gedragsregels van mensen binnen een bepaalde gemeenschap of cultuur.</a:t>
            </a:r>
            <a:br>
              <a:rPr lang="nl-NL" sz="1600">
                <a:effectLst/>
              </a:rPr>
            </a:br>
            <a:br>
              <a:rPr lang="nl-NL" sz="1600">
                <a:effectLst/>
              </a:rPr>
            </a:br>
            <a:r>
              <a:rPr lang="nl-NL" sz="1600">
                <a:effectLst/>
              </a:rPr>
              <a:t>De waarden, normen, opvattingen, regels en gedragingen van mensen in je sociale omgeving worden ook jouw waarden, normen, opvattingen enz</a:t>
            </a:r>
            <a:r>
              <a:rPr lang="nl-NL" sz="1200">
                <a:effectLst/>
              </a:rPr>
              <a:t>. </a:t>
            </a:r>
          </a:p>
          <a:p>
            <a:pPr>
              <a:lnSpc>
                <a:spcPct val="90000"/>
              </a:lnSpc>
              <a:spcAft>
                <a:spcPts val="600"/>
              </a:spcAft>
            </a:pPr>
            <a:endParaRPr lang="nl-NL" sz="1200">
              <a:effectLst/>
            </a:endParaRPr>
          </a:p>
        </p:txBody>
      </p:sp>
      <p:sp>
        <p:nvSpPr>
          <p:cNvPr id="2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C4BA4527-0AE1-E80B-BA30-C36CB61A8770}"/>
              </a:ext>
            </a:extLst>
          </p:cNvPr>
          <p:cNvPicPr>
            <a:picLocks noChangeAspect="1"/>
          </p:cNvPicPr>
          <p:nvPr/>
        </p:nvPicPr>
        <p:blipFill>
          <a:blip r:embed="rId3"/>
          <a:stretch>
            <a:fillRect/>
          </a:stretch>
        </p:blipFill>
        <p:spPr>
          <a:xfrm>
            <a:off x="5405862" y="1245369"/>
            <a:ext cx="6019331" cy="4364015"/>
          </a:xfrm>
          <a:prstGeom prst="rect">
            <a:avLst/>
          </a:prstGeom>
          <a:effectLst/>
        </p:spPr>
      </p:pic>
    </p:spTree>
    <p:extLst>
      <p:ext uri="{BB962C8B-B14F-4D97-AF65-F5344CB8AC3E}">
        <p14:creationId xmlns:p14="http://schemas.microsoft.com/office/powerpoint/2010/main" val="425769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C4906-A2B1-35FF-5556-9BDA33A5A827}"/>
              </a:ext>
            </a:extLst>
          </p:cNvPr>
          <p:cNvSpPr>
            <a:spLocks noGrp="1"/>
          </p:cNvSpPr>
          <p:nvPr>
            <p:ph type="title"/>
          </p:nvPr>
        </p:nvSpPr>
        <p:spPr/>
        <p:txBody>
          <a:bodyPr/>
          <a:lstStyle/>
          <a:p>
            <a:r>
              <a:rPr lang="nl-NL" dirty="0"/>
              <a:t>Deel 1 van het programma </a:t>
            </a:r>
          </a:p>
        </p:txBody>
      </p:sp>
      <p:graphicFrame>
        <p:nvGraphicFramePr>
          <p:cNvPr id="3" name="Diagram 2">
            <a:extLst>
              <a:ext uri="{FF2B5EF4-FFF2-40B4-BE49-F238E27FC236}">
                <a16:creationId xmlns:a16="http://schemas.microsoft.com/office/drawing/2014/main" id="{08F64166-7DE6-A840-DB08-8D0A9529797A}"/>
              </a:ext>
            </a:extLst>
          </p:cNvPr>
          <p:cNvGraphicFramePr/>
          <p:nvPr>
            <p:extLst>
              <p:ext uri="{D42A27DB-BD31-4B8C-83A1-F6EECF244321}">
                <p14:modId xmlns:p14="http://schemas.microsoft.com/office/powerpoint/2010/main" val="4090275280"/>
              </p:ext>
            </p:extLst>
          </p:nvPr>
        </p:nvGraphicFramePr>
        <p:xfrm>
          <a:off x="2529541" y="88103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862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Model van McClelland</a:t>
            </a:r>
          </a:p>
        </p:txBody>
      </p:sp>
      <p:pic>
        <p:nvPicPr>
          <p:cNvPr id="1028" name="Picture 4" descr="Gerelateerde afbeelding"/>
          <p:cNvPicPr>
            <a:picLocks noChangeAspect="1" noChangeArrowheads="1"/>
          </p:cNvPicPr>
          <p:nvPr/>
        </p:nvPicPr>
        <p:blipFill rotWithShape="1">
          <a:blip r:embed="rId3">
            <a:extLst>
              <a:ext uri="{28A0092B-C50C-407E-A947-70E740481C1C}">
                <a14:useLocalDpi xmlns:a14="http://schemas.microsoft.com/office/drawing/2010/main" val="0"/>
              </a:ext>
            </a:extLst>
          </a:blip>
          <a:srcRect b="57398"/>
          <a:stretch/>
        </p:blipFill>
        <p:spPr bwMode="auto">
          <a:xfrm>
            <a:off x="3167062" y="1802607"/>
            <a:ext cx="5857875" cy="1871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lgerCoaching IJsberg van McClelland"/>
          <p:cNvPicPr>
            <a:picLocks noChangeAspect="1" noChangeArrowheads="1"/>
          </p:cNvPicPr>
          <p:nvPr/>
        </p:nvPicPr>
        <p:blipFill rotWithShape="1">
          <a:blip r:embed="rId4">
            <a:extLst>
              <a:ext uri="{28A0092B-C50C-407E-A947-70E740481C1C}">
                <a14:useLocalDpi xmlns:a14="http://schemas.microsoft.com/office/drawing/2010/main" val="0"/>
              </a:ext>
            </a:extLst>
          </a:blip>
          <a:srcRect b="56531"/>
          <a:stretch/>
        </p:blipFill>
        <p:spPr bwMode="auto">
          <a:xfrm>
            <a:off x="3167061" y="1802607"/>
            <a:ext cx="5857875" cy="19097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elgerCoaching IJsberg van McClel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0" y="1802607"/>
            <a:ext cx="5857875" cy="439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54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390BB-2FA6-48A6-A8D6-D971B628C6B1}">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9B6E7875-98A4-4255-BC13-3EFA42CE5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D3BB5-C1DE-4C05-9AD4-E2FA9BEB4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1557</TotalTime>
  <Words>1348</Words>
  <Application>Microsoft Office PowerPoint</Application>
  <PresentationFormat>Breedbeeld</PresentationFormat>
  <Paragraphs>139</Paragraphs>
  <Slides>29</Slides>
  <Notes>14</Notes>
  <HiddenSlides>0</HiddenSlides>
  <MMClips>3</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29</vt:i4>
      </vt:variant>
    </vt:vector>
  </HeadingPairs>
  <TitlesOfParts>
    <vt:vector size="35" baseType="lpstr">
      <vt:lpstr>Arial</vt:lpstr>
      <vt:lpstr>Calibri</vt:lpstr>
      <vt:lpstr>Calibri Light</vt:lpstr>
      <vt:lpstr>Open sans</vt:lpstr>
      <vt:lpstr>Kantoorthema</vt:lpstr>
      <vt:lpstr>1_Kantoorthema</vt:lpstr>
      <vt:lpstr>PowerPoint-presentatie</vt:lpstr>
      <vt:lpstr>Gedragsverandering </vt:lpstr>
      <vt:lpstr>PowerPoint-presentatie</vt:lpstr>
      <vt:lpstr>PowerPoint-presentatie</vt:lpstr>
      <vt:lpstr>PowerPoint-presentatie</vt:lpstr>
      <vt:lpstr>PowerPoint-presentatie</vt:lpstr>
      <vt:lpstr>Gedrag en socialisatie</vt:lpstr>
      <vt:lpstr>Deel 1 van het programma </vt:lpstr>
      <vt:lpstr>Model van McClelland</vt:lpstr>
      <vt:lpstr>Over het ijsberg-model:</vt:lpstr>
      <vt:lpstr>PowerPoint-presentatie</vt:lpstr>
      <vt:lpstr>Gedragsbepalende factoren</vt:lpstr>
      <vt:lpstr>Gedragsbepalende factoren</vt:lpstr>
      <vt:lpstr>Gedragsbepalende factoren</vt:lpstr>
      <vt:lpstr>Gedragsbepalende factoren</vt:lpstr>
      <vt:lpstr>Gedragsbepalende factoren</vt:lpstr>
      <vt:lpstr>Gedragsbepalende factoren</vt:lpstr>
      <vt:lpstr>Gedragsbepalende factoren</vt:lpstr>
      <vt:lpstr>Wat gaan jullie hiervan gebruiken? </vt:lpstr>
      <vt:lpstr>Deel 2 van het programma </vt:lpstr>
      <vt:lpstr>Aan de SLAG! </vt:lpstr>
      <vt:lpstr>Motiverende gespreksvoering om gedrag te beïnvloeden  </vt:lpstr>
      <vt:lpstr>Voor deze ronde liggen een aantal situaties klaar om uit te spelen. </vt:lpstr>
      <vt:lpstr>LSD oefenen </vt:lpstr>
      <vt:lpstr>PowerPoint-presentatie</vt:lpstr>
      <vt:lpstr>Doorvragen:</vt:lpstr>
      <vt:lpstr>Voor deze ronde liggen een aantal situaties klaar om uit te spelen. </vt:lpstr>
      <vt:lpstr>PowerPoint-presentatie</vt:lpstr>
      <vt:lpstr>Voor deze ronde liggen een aantal situaties klaar om te oefenen.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Gedragsverandering </dc:title>
  <dc:creator>Pascalle Cup</dc:creator>
  <cp:lastModifiedBy>Thomas Noordeloos</cp:lastModifiedBy>
  <cp:revision>1</cp:revision>
  <dcterms:created xsi:type="dcterms:W3CDTF">2022-09-26T12:27:02Z</dcterms:created>
  <dcterms:modified xsi:type="dcterms:W3CDTF">2022-10-11T11:03:39Z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